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1/31/2020</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1/31/2020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1/31/2020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1/31/2020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1/31/2020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1/31/2020</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1/31/2020</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1/31/2020</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holocaust</a:t>
            </a:r>
            <a:endParaRPr lang="en-GB" dirty="0"/>
          </a:p>
        </p:txBody>
      </p:sp>
      <p:sp>
        <p:nvSpPr>
          <p:cNvPr id="3" name="Subtitle 2"/>
          <p:cNvSpPr>
            <a:spLocks noGrp="1"/>
          </p:cNvSpPr>
          <p:nvPr>
            <p:ph type="subTitle" idx="1"/>
          </p:nvPr>
        </p:nvSpPr>
        <p:spPr/>
        <p:txBody>
          <a:bodyPr/>
          <a:lstStyle/>
          <a:p>
            <a:r>
              <a:rPr lang="en-GB" dirty="0" smtClean="0"/>
              <a:t>By Samuel and Beau</a:t>
            </a:r>
            <a:endParaRPr lang="en-GB" dirty="0"/>
          </a:p>
        </p:txBody>
      </p:sp>
    </p:spTree>
    <p:extLst>
      <p:ext uri="{BB962C8B-B14F-4D97-AF65-F5344CB8AC3E}">
        <p14:creationId xmlns:p14="http://schemas.microsoft.com/office/powerpoint/2010/main" val="25798119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5658" y="2233749"/>
            <a:ext cx="10437222" cy="4389120"/>
          </a:xfrm>
        </p:spPr>
        <p:txBody>
          <a:bodyPr/>
          <a:lstStyle/>
          <a:p>
            <a:r>
              <a:rPr lang="en-GB" dirty="0" smtClean="0"/>
              <a:t>In the holocaust Germany bombed and burnt down synagogues and Hitler invaded France and marched his troops in sun light. </a:t>
            </a:r>
          </a:p>
          <a:p>
            <a:endParaRPr lang="en-GB" dirty="0"/>
          </a:p>
          <a:p>
            <a:endParaRPr lang="en-GB" dirty="0" smtClean="0"/>
          </a:p>
          <a:p>
            <a:r>
              <a:rPr lang="en-GB" dirty="0" smtClean="0"/>
              <a:t>Jews had to wear the star of David to say to the Germans they are Jews and send them to go to concentration camp and in 1920 Hitler lied to the </a:t>
            </a:r>
          </a:p>
          <a:p>
            <a:r>
              <a:rPr lang="en-GB" dirty="0"/>
              <a:t> </a:t>
            </a:r>
            <a:r>
              <a:rPr lang="en-GB" dirty="0" smtClean="0"/>
              <a:t>                            </a:t>
            </a:r>
            <a:r>
              <a:rPr lang="en-GB" dirty="0"/>
              <a:t>G</a:t>
            </a:r>
            <a:r>
              <a:rPr lang="en-GB" dirty="0" smtClean="0"/>
              <a:t>erman army that </a:t>
            </a:r>
            <a:r>
              <a:rPr lang="en-GB" dirty="0"/>
              <a:t>J</a:t>
            </a:r>
            <a:r>
              <a:rPr lang="en-GB" dirty="0" smtClean="0"/>
              <a:t>ews were why they didn’t win WW1.</a:t>
            </a:r>
            <a:endParaRPr lang="en-GB" dirty="0"/>
          </a:p>
        </p:txBody>
      </p:sp>
      <p:sp>
        <p:nvSpPr>
          <p:cNvPr id="4" name="Title 3"/>
          <p:cNvSpPr>
            <a:spLocks noGrp="1"/>
          </p:cNvSpPr>
          <p:nvPr>
            <p:ph type="title"/>
          </p:nvPr>
        </p:nvSpPr>
        <p:spPr/>
        <p:txBody>
          <a:bodyPr/>
          <a:lstStyle/>
          <a:p>
            <a:r>
              <a:rPr lang="en-GB" dirty="0" smtClean="0"/>
              <a:t>Germany invades</a:t>
            </a:r>
            <a:endParaRPr lang="en-GB" dirty="0"/>
          </a:p>
        </p:txBody>
      </p:sp>
      <p:pic>
        <p:nvPicPr>
          <p:cNvPr id="6" name="Picture 5"/>
          <p:cNvPicPr>
            <a:picLocks noChangeAspect="1"/>
          </p:cNvPicPr>
          <p:nvPr/>
        </p:nvPicPr>
        <p:blipFill>
          <a:blip r:embed="rId2"/>
          <a:stretch>
            <a:fillRect/>
          </a:stretch>
        </p:blipFill>
        <p:spPr>
          <a:xfrm>
            <a:off x="1436914" y="4532812"/>
            <a:ext cx="2107474" cy="1213117"/>
          </a:xfrm>
          <a:prstGeom prst="rect">
            <a:avLst/>
          </a:prstGeom>
        </p:spPr>
      </p:pic>
    </p:spTree>
    <p:extLst>
      <p:ext uri="{BB962C8B-B14F-4D97-AF65-F5344CB8AC3E}">
        <p14:creationId xmlns:p14="http://schemas.microsoft.com/office/powerpoint/2010/main" val="4564864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Arnost</a:t>
            </a:r>
            <a:r>
              <a:rPr lang="en-GB" dirty="0" smtClean="0"/>
              <a:t> </a:t>
            </a:r>
            <a:r>
              <a:rPr lang="en-GB" dirty="0" err="1" smtClean="0"/>
              <a:t>rosen</a:t>
            </a:r>
            <a:endParaRPr lang="en-GB" dirty="0"/>
          </a:p>
        </p:txBody>
      </p:sp>
      <p:sp>
        <p:nvSpPr>
          <p:cNvPr id="3" name="Content Placeholder 2"/>
          <p:cNvSpPr>
            <a:spLocks noGrp="1"/>
          </p:cNvSpPr>
          <p:nvPr>
            <p:ph idx="1"/>
          </p:nvPr>
        </p:nvSpPr>
        <p:spPr/>
        <p:txBody>
          <a:bodyPr/>
          <a:lstStyle/>
          <a:p>
            <a:r>
              <a:rPr lang="en-GB" dirty="0" err="1" smtClean="0"/>
              <a:t>Arnost</a:t>
            </a:r>
            <a:r>
              <a:rPr lang="en-GB" dirty="0" smtClean="0"/>
              <a:t> was a </a:t>
            </a:r>
            <a:r>
              <a:rPr lang="en-GB" dirty="0" err="1" smtClean="0"/>
              <a:t>jew</a:t>
            </a:r>
            <a:r>
              <a:rPr lang="en-GB" dirty="0" smtClean="0"/>
              <a:t> in concentration camp and escaped in 27</a:t>
            </a:r>
            <a:r>
              <a:rPr lang="en-GB" baseline="30000" dirty="0" smtClean="0"/>
              <a:t>th</a:t>
            </a:r>
            <a:r>
              <a:rPr lang="en-GB" dirty="0" smtClean="0"/>
              <a:t> may 1944</a:t>
            </a:r>
          </a:p>
          <a:p>
            <a:endParaRPr lang="en-GB" dirty="0"/>
          </a:p>
          <a:p>
            <a:r>
              <a:rPr lang="en-GB" dirty="0" smtClean="0"/>
              <a:t>Fun fact </a:t>
            </a:r>
            <a:r>
              <a:rPr lang="en-GB" dirty="0" err="1" smtClean="0"/>
              <a:t>hitler</a:t>
            </a:r>
            <a:r>
              <a:rPr lang="en-GB" dirty="0" smtClean="0"/>
              <a:t> killed 6,000,000 </a:t>
            </a:r>
            <a:r>
              <a:rPr lang="en-GB" dirty="0" err="1" smtClean="0"/>
              <a:t>jews</a:t>
            </a:r>
            <a:r>
              <a:rPr lang="en-GB" dirty="0" smtClean="0"/>
              <a:t>!</a:t>
            </a:r>
          </a:p>
          <a:p>
            <a:endParaRPr lang="en-GB" dirty="0"/>
          </a:p>
          <a:p>
            <a:r>
              <a:rPr lang="en-GB" dirty="0" smtClean="0"/>
              <a:t>Hitler also set Jews in to death camp to die in gas chambers </a:t>
            </a:r>
            <a:endParaRPr lang="en-GB" dirty="0"/>
          </a:p>
        </p:txBody>
      </p:sp>
    </p:spTree>
    <p:extLst>
      <p:ext uri="{BB962C8B-B14F-4D97-AF65-F5344CB8AC3E}">
        <p14:creationId xmlns:p14="http://schemas.microsoft.com/office/powerpoint/2010/main" val="1614856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Joseph </a:t>
            </a:r>
            <a:r>
              <a:rPr lang="en-GB" smtClean="0"/>
              <a:t>gobbels</a:t>
            </a:r>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634520217"/>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45</TotalTime>
  <Words>109</Words>
  <Application>Microsoft Office PowerPoint</Application>
  <PresentationFormat>Widescreen</PresentationFormat>
  <Paragraphs>15</Paragraphs>
  <Slides>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Century Gothic</vt:lpstr>
      <vt:lpstr>Vapor Trail</vt:lpstr>
      <vt:lpstr>The holocaust</vt:lpstr>
      <vt:lpstr>Germany invades</vt:lpstr>
      <vt:lpstr>Arnost rosen</vt:lpstr>
      <vt:lpstr>Joseph gobbels</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holocaust</dc:title>
  <dc:creator>15SamuelM</dc:creator>
  <cp:lastModifiedBy>15SamuelM</cp:lastModifiedBy>
  <cp:revision>5</cp:revision>
  <dcterms:created xsi:type="dcterms:W3CDTF">2020-01-31T13:37:38Z</dcterms:created>
  <dcterms:modified xsi:type="dcterms:W3CDTF">2020-01-31T14:22:47Z</dcterms:modified>
</cp:coreProperties>
</file>