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45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69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96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862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23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01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25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92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336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82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087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8448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4505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0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409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392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94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8CC9B57-A49E-4689-B92D-CB8B1ADBDD84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1F52-D69B-4BA9-B7BB-8CF873F312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8739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44" r:id="rId10"/>
    <p:sldLayoutId id="2147484045" r:id="rId11"/>
    <p:sldLayoutId id="2147484046" r:id="rId12"/>
    <p:sldLayoutId id="2147484047" r:id="rId13"/>
    <p:sldLayoutId id="2147484048" r:id="rId14"/>
    <p:sldLayoutId id="2147484049" r:id="rId15"/>
    <p:sldLayoutId id="2147484050" r:id="rId16"/>
    <p:sldLayoutId id="214748405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HOLOCAUST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 Eddie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5793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1886" y="496389"/>
            <a:ext cx="11534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Holocaust was the tragic killing of over six million Jews by the Nazi party, who ruled Germany at the time.</a:t>
            </a:r>
          </a:p>
          <a:p>
            <a:r>
              <a:rPr lang="en-GB" dirty="0" smtClean="0"/>
              <a:t>The Nazis believed the Jews were the cause of the </a:t>
            </a:r>
            <a:r>
              <a:rPr lang="en-GB" dirty="0" err="1" smtClean="0"/>
              <a:t>countrys</a:t>
            </a:r>
            <a:r>
              <a:rPr lang="en-GB" dirty="0" smtClean="0"/>
              <a:t> problems.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434" y="1711234"/>
            <a:ext cx="6779623" cy="32787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99063" y="5316583"/>
            <a:ext cx="6648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picture above is the prison camp </a:t>
            </a:r>
            <a:r>
              <a:rPr lang="en-GB" dirty="0" smtClean="0"/>
              <a:t>Auschwitz . It </a:t>
            </a:r>
            <a:r>
              <a:rPr lang="en-GB" dirty="0" smtClean="0"/>
              <a:t>used to be a Polish Army </a:t>
            </a:r>
            <a:r>
              <a:rPr lang="en-GB" dirty="0" smtClean="0"/>
              <a:t>barracks . Over </a:t>
            </a:r>
            <a:r>
              <a:rPr lang="en-GB" dirty="0" smtClean="0"/>
              <a:t>a million people were killed here during the Holocaust.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7715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79669" y="809897"/>
            <a:ext cx="40886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Other groups targeted by the Nazis were Homosexuals , Disabled people and Roma . In Germany people who weren’t targeted were known as Aryans.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010297" y="2952206"/>
            <a:ext cx="3892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Jews and other groups were often killed in gas chambers or sent to concentration camps, were most of them died.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189" y="4152534"/>
            <a:ext cx="7620000" cy="270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1977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02183" y="457200"/>
            <a:ext cx="42193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Nazis used radio , newspapers and leaflets to promote hatred of the Jews . They made Jews hold signs saying don’t buy from </a:t>
            </a:r>
            <a:r>
              <a:rPr lang="en-GB" dirty="0" err="1" smtClean="0"/>
              <a:t>jewish</a:t>
            </a:r>
            <a:r>
              <a:rPr lang="en-GB" dirty="0" smtClean="0"/>
              <a:t> shops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2659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01291" y="992777"/>
            <a:ext cx="52773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the Nazis treated the Jews should not be forgotten so we can learn from history . We must learn from our mistakes to make sure this doesn’t happen again.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188" y="2193106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5508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49</TotalTime>
  <Words>173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THE HOLOCAUST</vt:lpstr>
      <vt:lpstr>PowerPoint Presentation</vt:lpstr>
      <vt:lpstr>PowerPoint Presentation</vt:lpstr>
      <vt:lpstr>PowerPoint Presentation</vt:lpstr>
      <vt:lpstr>PowerPoint Presentation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HOLOCAUST</dc:title>
  <dc:creator>14EddieS</dc:creator>
  <cp:lastModifiedBy>14EddieS</cp:lastModifiedBy>
  <cp:revision>7</cp:revision>
  <dcterms:created xsi:type="dcterms:W3CDTF">2020-01-29T11:40:43Z</dcterms:created>
  <dcterms:modified xsi:type="dcterms:W3CDTF">2020-01-31T14:13:41Z</dcterms:modified>
</cp:coreProperties>
</file>