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2" r:id="rId2"/>
    <p:sldId id="290" r:id="rId3"/>
    <p:sldId id="282" r:id="rId4"/>
    <p:sldId id="274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00502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0925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54880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18/04/2020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16898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18/04/2020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63454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18/04/2020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34811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18/04/2020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92108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18/04/2020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46843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18/04/2020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12991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06034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B7A16-D978-4A92-88F3-6767DC8797D1}" type="datetimeFigureOut">
              <a:rPr lang="en-GB" smtClean="0"/>
              <a:t>18/04/2020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7586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CB7A16-D978-4A92-88F3-6767DC8797D1}" type="datetimeFigureOut">
              <a:rPr lang="en-GB" smtClean="0"/>
              <a:t>18/04/2020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17D57B-4DE8-4EB4-9A2F-8BF889F3B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57968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6824742"/>
              </p:ext>
            </p:extLst>
          </p:nvPr>
        </p:nvGraphicFramePr>
        <p:xfrm>
          <a:off x="888642" y="154545"/>
          <a:ext cx="10161431" cy="550700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161431"/>
              </a:tblGrid>
              <a:tr h="5507005">
                <a:tc>
                  <a:txBody>
                    <a:bodyPr/>
                    <a:lstStyle/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r>
                        <a:rPr lang="en-GB" sz="4400" b="1" kern="1200" dirty="0" err="1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LI:To</a:t>
                      </a:r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 be able to find out information and record what I find</a:t>
                      </a:r>
                    </a:p>
                    <a:p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SC: I can find information.</a:t>
                      </a:r>
                    </a:p>
                    <a:p>
                      <a:r>
                        <a:rPr lang="en-GB" sz="4400" b="1" kern="1200" dirty="0" smtClean="0">
                          <a:solidFill>
                            <a:schemeClr val="lt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I can record the information I find.</a:t>
                      </a:r>
                    </a:p>
                    <a:p>
                      <a:endParaRPr lang="en-GB" sz="4400" b="1" kern="1200" dirty="0" smtClean="0">
                        <a:solidFill>
                          <a:schemeClr val="lt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7424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2016-03-18_spring.jpg (890×668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306" y="343248"/>
            <a:ext cx="4227080" cy="3172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spring-chick.jpg (1600×900)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7986" y="587947"/>
            <a:ext cx="4077384" cy="2293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spring-daffodils_2845661b.jpg (620×388)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6066" y="3725348"/>
            <a:ext cx="4700790" cy="2941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bluebells_06_s.jpg (350×234)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7890" y="3229751"/>
            <a:ext cx="4777034" cy="3193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3664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235" y="1399841"/>
            <a:ext cx="4586748" cy="3664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998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720454" y="1720717"/>
            <a:ext cx="6655558" cy="3558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600" dirty="0">
                <a:solidFill>
                  <a:srgbClr val="00B05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6773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395</TotalTime>
  <Words>12</Words>
  <Application>Microsoft Office PowerPoint</Application>
  <PresentationFormat>Widescreen</PresentationFormat>
  <Paragraphs>6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Comic Sans MS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Waters</dc:creator>
  <cp:lastModifiedBy>Jane Waters</cp:lastModifiedBy>
  <cp:revision>37</cp:revision>
  <dcterms:created xsi:type="dcterms:W3CDTF">2016-09-24T16:43:04Z</dcterms:created>
  <dcterms:modified xsi:type="dcterms:W3CDTF">2020-04-18T08:58:27Z</dcterms:modified>
</cp:coreProperties>
</file>