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15" r:id="rId3"/>
    <p:sldId id="323" r:id="rId4"/>
    <p:sldId id="324" r:id="rId5"/>
    <p:sldId id="295" r:id="rId6"/>
    <p:sldId id="314" r:id="rId7"/>
    <p:sldId id="328" r:id="rId8"/>
    <p:sldId id="325" r:id="rId9"/>
    <p:sldId id="317" r:id="rId10"/>
    <p:sldId id="296" r:id="rId11"/>
    <p:sldId id="316" r:id="rId12"/>
    <p:sldId id="31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360374"/>
              </p:ext>
            </p:extLst>
          </p:nvPr>
        </p:nvGraphicFramePr>
        <p:xfrm>
          <a:off x="846161" y="844061"/>
          <a:ext cx="10281384" cy="585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ear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ear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LO: To be able to identify ear in words, and find the sounds I hear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begin to recognise the ear sound in words and find the sound I hear.</a:t>
                      </a:r>
                    </a:p>
                    <a:p>
                      <a:endParaRPr lang="en-GB" sz="6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57154" y="888274"/>
            <a:ext cx="1345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92240" y="4140926"/>
            <a:ext cx="35922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atin typeface="Comic Sans MS" panose="030F0702030302020204" pitchFamily="66" charset="0"/>
              </a:rPr>
              <a:t>ear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b4898f79b6f8ffc7dee3391ac7bf2d11_-pastry-elephant-ears-on-elephant-ear-clipart_1286-700.gif (1286×7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788" y="1371600"/>
            <a:ext cx="5879592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48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398515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pPr algn="ctr"/>
                      <a:r>
                        <a:rPr lang="en-GB" sz="8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ear  hear  fear tear rear clear</a:t>
                      </a:r>
                      <a:r>
                        <a:rPr lang="en-GB" sz="8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007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202639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36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My ear is big.</a:t>
                      </a:r>
                    </a:p>
                    <a:p>
                      <a:endParaRPr lang="en-GB" sz="36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have a tear when I cry.</a:t>
                      </a:r>
                    </a:p>
                    <a:p>
                      <a:endParaRPr lang="en-GB" sz="36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hear the dog.</a:t>
                      </a:r>
                    </a:p>
                    <a:p>
                      <a:endParaRPr lang="en-GB" sz="36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the road clear.</a:t>
                      </a:r>
                    </a:p>
                    <a:p>
                      <a:endParaRPr lang="en-GB" sz="36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724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08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816855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words containing the diagraphs/ </a:t>
                      </a:r>
                      <a:r>
                        <a:rPr lang="en-GB" sz="36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trigraphs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words containing sounds with 2 and 3 letters.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match sounds to pictures. 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recognise digraphs and match to the correct picture. </a:t>
                      </a:r>
                    </a:p>
                    <a:p>
                      <a:endParaRPr lang="en-GB" sz="3600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435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2553" y="1226772"/>
            <a:ext cx="1011065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ai</a:t>
            </a:r>
            <a:r>
              <a:rPr lang="en-GB" sz="8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		or	</a:t>
            </a:r>
            <a:r>
              <a:rPr lang="en-GB" sz="8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ee</a:t>
            </a:r>
            <a:r>
              <a:rPr lang="en-GB" sz="8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	</a:t>
            </a:r>
            <a:r>
              <a:rPr lang="en-GB" sz="8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oo</a:t>
            </a:r>
            <a:r>
              <a:rPr lang="en-GB" sz="8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	OO	</a:t>
            </a:r>
          </a:p>
          <a:p>
            <a:pPr algn="ctr"/>
            <a:r>
              <a:rPr lang="en-GB" sz="8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igh</a:t>
            </a:r>
            <a:r>
              <a:rPr lang="en-GB" sz="8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		</a:t>
            </a:r>
            <a:r>
              <a:rPr lang="en-GB" sz="8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oa</a:t>
            </a:r>
            <a:r>
              <a:rPr lang="en-GB" sz="8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	 </a:t>
            </a:r>
            <a:r>
              <a:rPr lang="en-GB" sz="8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er</a:t>
            </a:r>
            <a:r>
              <a:rPr lang="en-GB" sz="8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	  </a:t>
            </a:r>
            <a:r>
              <a:rPr lang="en-GB" sz="8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ur</a:t>
            </a:r>
            <a:r>
              <a:rPr lang="en-GB" sz="8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	    </a:t>
            </a:r>
            <a:r>
              <a:rPr lang="en-GB" sz="8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ou</a:t>
            </a:r>
            <a:r>
              <a:rPr lang="en-GB" sz="8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	ow</a:t>
            </a:r>
            <a:endParaRPr lang="en-GB" sz="8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05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701193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6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6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car    rain    surf   mixer</a:t>
                      </a:r>
                    </a:p>
                    <a:p>
                      <a:endParaRPr lang="en-GB" sz="60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6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feet    book   moon  cow   </a:t>
                      </a:r>
                    </a:p>
                    <a:p>
                      <a:pPr algn="ctr"/>
                      <a:r>
                        <a:rPr lang="en-GB" sz="6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out    light 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002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263028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be 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able to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identify which is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psuedo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know which is a pseudo work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nic-on-Pluto-300x174.png (300×1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43" y="1346126"/>
            <a:ext cx="7550728" cy="43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6709" y="718457"/>
            <a:ext cx="512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3"/>
              </a:rPr>
              <a:t>www.phonics</a:t>
            </a:r>
            <a:r>
              <a:rPr lang="en-GB" dirty="0" smtClean="0"/>
              <a:t>play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461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147</Words>
  <Application>Microsoft Office PowerPoint</Application>
  <PresentationFormat>Widescreen</PresentationFormat>
  <Paragraphs>33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51</cp:revision>
  <dcterms:created xsi:type="dcterms:W3CDTF">2016-09-24T16:43:04Z</dcterms:created>
  <dcterms:modified xsi:type="dcterms:W3CDTF">2020-03-26T20:25:49Z</dcterms:modified>
</cp:coreProperties>
</file>