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1" r:id="rId3"/>
    <p:sldId id="278" r:id="rId4"/>
    <p:sldId id="294" r:id="rId5"/>
    <p:sldId id="290" r:id="rId6"/>
    <p:sldId id="282" r:id="rId7"/>
    <p:sldId id="274" r:id="rId8"/>
    <p:sldId id="29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8529052"/>
              </p:ext>
            </p:extLst>
          </p:nvPr>
        </p:nvGraphicFramePr>
        <p:xfrm>
          <a:off x="888642" y="154545"/>
          <a:ext cx="10161431" cy="5608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07005">
                <a:tc>
                  <a:txBody>
                    <a:bodyPr/>
                    <a:lstStyle/>
                    <a:p>
                      <a:r>
                        <a:rPr lang="en-GB" sz="5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LI:To</a:t>
                      </a:r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be able to order a sequence of events using time connectives.</a:t>
                      </a:r>
                    </a:p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SC:I can order a sequence of events using time connectives</a:t>
                      </a: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a6762d71d693707bf4fe65df5c6daa.jpg (400×32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197" y="689219"/>
            <a:ext cx="6605833" cy="5433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62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13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8529052"/>
              </p:ext>
            </p:extLst>
          </p:nvPr>
        </p:nvGraphicFramePr>
        <p:xfrm>
          <a:off x="888642" y="154545"/>
          <a:ext cx="10161431" cy="5608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07005">
                <a:tc>
                  <a:txBody>
                    <a:bodyPr/>
                    <a:lstStyle/>
                    <a:p>
                      <a:r>
                        <a:rPr lang="en-GB" sz="5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LI:To</a:t>
                      </a:r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be able to order a sequence of events using time connectives.</a:t>
                      </a:r>
                    </a:p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SC:I can order a sequence of events using time connectives</a:t>
                      </a: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917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ecropia 3rd 72109 018web.jpg (978×53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19" y="406304"/>
            <a:ext cx="4937662" cy="2716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1.peacock-upperwing1_matt-berry-web.jpg (304×214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530" y="258377"/>
            <a:ext cx="4068695" cy="2864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entral-America-Monarchs-Photo-1-flower.jpg (960×500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651" y="3270451"/>
            <a:ext cx="6850532" cy="3567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366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99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20454" y="1720717"/>
            <a:ext cx="6655558" cy="355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solidFill>
                  <a:srgbClr val="00B05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Image result for stick caterpillars craft fore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4375" y="729579"/>
            <a:ext cx="7041637" cy="5656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77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butterfl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408" y="862678"/>
            <a:ext cx="4133850" cy="577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800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845</TotalTime>
  <Words>26</Words>
  <Application>Microsoft Office PowerPoint</Application>
  <PresentationFormat>Widescreen</PresentationFormat>
  <Paragraphs>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WatersJ</cp:lastModifiedBy>
  <cp:revision>43</cp:revision>
  <dcterms:created xsi:type="dcterms:W3CDTF">2016-09-24T16:43:04Z</dcterms:created>
  <dcterms:modified xsi:type="dcterms:W3CDTF">2019-05-13T11:34:50Z</dcterms:modified>
</cp:coreProperties>
</file>