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59" autoAdjust="0"/>
    <p:restoredTop sz="94660"/>
  </p:normalViewPr>
  <p:slideViewPr>
    <p:cSldViewPr snapToGrid="0">
      <p:cViewPr varScale="1">
        <p:scale>
          <a:sx n="61" d="100"/>
          <a:sy n="61" d="100"/>
        </p:scale>
        <p:origin x="66" y="3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t>6/23/2017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6/23/2017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6/23/2017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6/23/2017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6/23/2017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6/23/2017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6/23/2017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6/23/2017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5" r:id="rId4"/>
    <p:sldLayoutId id="2147483653" r:id="rId5"/>
    <p:sldLayoutId id="2147483654" r:id="rId6"/>
    <p:sldLayoutId id="2147483655" r:id="rId7"/>
    <p:sldLayoutId id="214748366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7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8" name="Picture 14" descr="Image result for pink question mark clipar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458" y="3750816"/>
            <a:ext cx="2669420" cy="26694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b="1" u="sng" dirty="0" smtClean="0"/>
              <a:t>When, if ever, is killing justified?</a:t>
            </a:r>
            <a:endParaRPr lang="en-GB" b="1" u="sng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b="1" u="sng" dirty="0" smtClean="0">
                <a:solidFill>
                  <a:schemeClr val="accent1">
                    <a:lumMod val="75000"/>
                  </a:schemeClr>
                </a:solidFill>
              </a:rPr>
              <a:t>By Hannah.P, Evie, Lilly, Grace</a:t>
            </a:r>
            <a:endParaRPr lang="en-GB" b="1" u="sng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AutoShape 2" descr="Image result for question mark"/>
          <p:cNvSpPr>
            <a:spLocks noChangeAspect="1" noChangeArrowheads="1"/>
          </p:cNvSpPr>
          <p:nvPr/>
        </p:nvSpPr>
        <p:spPr bwMode="auto">
          <a:xfrm>
            <a:off x="2436964" y="10113422"/>
            <a:ext cx="1112147" cy="1112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4" descr="Image result for question mark"/>
          <p:cNvSpPr>
            <a:spLocks noChangeAspect="1" noChangeArrowheads="1"/>
          </p:cNvSpPr>
          <p:nvPr/>
        </p:nvSpPr>
        <p:spPr bwMode="auto">
          <a:xfrm>
            <a:off x="1085473" y="497362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0" name="Picture 6" descr="Related ima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6917" y="9168860"/>
            <a:ext cx="2133600" cy="2133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AutoShape 8" descr="Image result for pink question mark clipart"/>
          <p:cNvSpPr>
            <a:spLocks noChangeAspect="1" noChangeArrowheads="1"/>
          </p:cNvSpPr>
          <p:nvPr/>
        </p:nvSpPr>
        <p:spPr bwMode="auto">
          <a:xfrm>
            <a:off x="667019" y="4927069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40" name="Picture 16" descr="Image result for pink question mark clipar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6878" y="3813252"/>
            <a:ext cx="2625552" cy="2625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22603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b="1" u="sng" dirty="0" smtClean="0"/>
              <a:t>Our conclusion!!!!!</a:t>
            </a:r>
            <a:endParaRPr lang="en-GB" sz="4000" b="1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200" dirty="0" smtClean="0">
                <a:solidFill>
                  <a:schemeClr val="accent1">
                    <a:lumMod val="75000"/>
                  </a:schemeClr>
                </a:solidFill>
              </a:rPr>
              <a:t>We think it is justified in certain circumstances, here they are…</a:t>
            </a:r>
            <a:endParaRPr lang="en-GB" sz="32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1663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 smtClean="0"/>
              <a:t>Reason 1 (for)</a:t>
            </a:r>
            <a:endParaRPr lang="en-GB" b="1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200" dirty="0" smtClean="0">
                <a:solidFill>
                  <a:schemeClr val="accent1"/>
                </a:solidFill>
              </a:rPr>
              <a:t>It is ok to kill people as long as they are threating or attempting to kill you, then you have the right to kill the person who is or was </a:t>
            </a:r>
            <a:r>
              <a:rPr lang="en-GB" sz="3200" dirty="0" smtClean="0">
                <a:solidFill>
                  <a:schemeClr val="accent1"/>
                </a:solidFill>
              </a:rPr>
              <a:t>killing you. </a:t>
            </a:r>
            <a:endParaRPr lang="en-GB" sz="3200" dirty="0">
              <a:solidFill>
                <a:schemeClr val="accent1"/>
              </a:solidFill>
            </a:endParaRPr>
          </a:p>
        </p:txBody>
      </p:sp>
      <p:pic>
        <p:nvPicPr>
          <p:cNvPr id="2050" name="Picture 2" descr="Image result for fo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5668" y="3676973"/>
            <a:ext cx="2742608" cy="2742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6913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 smtClean="0"/>
              <a:t>Reason 1 (against)</a:t>
            </a:r>
            <a:endParaRPr lang="en-GB" b="1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sz="3200" dirty="0" smtClean="0">
                <a:solidFill>
                  <a:schemeClr val="accent1"/>
                </a:solidFill>
              </a:rPr>
              <a:t>However </a:t>
            </a:r>
            <a:r>
              <a:rPr lang="en-GB" sz="3200" dirty="0" smtClean="0">
                <a:solidFill>
                  <a:schemeClr val="accent1"/>
                </a:solidFill>
              </a:rPr>
              <a:t>it is not justified to </a:t>
            </a:r>
            <a:r>
              <a:rPr lang="en-GB" sz="3200" dirty="0">
                <a:solidFill>
                  <a:schemeClr val="accent1"/>
                </a:solidFill>
              </a:rPr>
              <a:t>kill a </a:t>
            </a:r>
            <a:r>
              <a:rPr lang="en-GB" sz="3200" dirty="0" smtClean="0">
                <a:solidFill>
                  <a:schemeClr val="accent1"/>
                </a:solidFill>
              </a:rPr>
              <a:t>person or people who </a:t>
            </a:r>
            <a:r>
              <a:rPr lang="en-GB" sz="3200" dirty="0" smtClean="0">
                <a:solidFill>
                  <a:schemeClr val="accent1"/>
                </a:solidFill>
              </a:rPr>
              <a:t>are</a:t>
            </a:r>
            <a:r>
              <a:rPr lang="en-GB" sz="3200" dirty="0" smtClean="0">
                <a:solidFill>
                  <a:schemeClr val="accent1"/>
                </a:solidFill>
              </a:rPr>
              <a:t> </a:t>
            </a:r>
            <a:r>
              <a:rPr lang="en-GB" sz="3200" dirty="0">
                <a:solidFill>
                  <a:schemeClr val="accent1"/>
                </a:solidFill>
              </a:rPr>
              <a:t>not doing </a:t>
            </a:r>
            <a:r>
              <a:rPr lang="en-GB" sz="3200" dirty="0" smtClean="0">
                <a:solidFill>
                  <a:schemeClr val="accent1"/>
                </a:solidFill>
              </a:rPr>
              <a:t>anything </a:t>
            </a:r>
            <a:r>
              <a:rPr lang="en-GB" sz="3200" dirty="0">
                <a:solidFill>
                  <a:schemeClr val="accent1"/>
                </a:solidFill>
              </a:rPr>
              <a:t>wrong and if so you will be put in jail</a:t>
            </a:r>
            <a:r>
              <a:rPr lang="en-GB" sz="3200" dirty="0" smtClean="0">
                <a:solidFill>
                  <a:schemeClr val="accent1"/>
                </a:solidFill>
              </a:rPr>
              <a:t>.</a:t>
            </a:r>
          </a:p>
          <a:p>
            <a:endParaRPr lang="en-GB" sz="3200" dirty="0">
              <a:solidFill>
                <a:schemeClr val="accent1"/>
              </a:solidFill>
            </a:endParaRPr>
          </a:p>
          <a:p>
            <a:endParaRPr lang="en-GB" sz="3200" dirty="0" smtClean="0">
              <a:solidFill>
                <a:schemeClr val="accent1"/>
              </a:solidFill>
            </a:endParaRPr>
          </a:p>
          <a:p>
            <a:pPr marL="0" indent="0">
              <a:buNone/>
            </a:pPr>
            <a:r>
              <a:rPr lang="en-GB" sz="6500" dirty="0" smtClean="0">
                <a:solidFill>
                  <a:schemeClr val="accent1"/>
                </a:solidFill>
                <a:latin typeface="Bauhaus 93" panose="04030905020B02020C02" pitchFamily="82" charset="0"/>
              </a:rPr>
              <a:t>               Against</a:t>
            </a:r>
            <a:endParaRPr lang="en-GB" sz="6500" dirty="0">
              <a:solidFill>
                <a:schemeClr val="accent1"/>
              </a:solidFill>
              <a:latin typeface="Bauhaus 93" panose="04030905020B02020C02" pitchFamily="82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0553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 smtClean="0"/>
              <a:t>Reason 2 (for)</a:t>
            </a:r>
            <a:endParaRPr lang="en-GB" b="1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200" dirty="0" smtClean="0">
                <a:solidFill>
                  <a:schemeClr val="accent1"/>
                </a:solidFill>
              </a:rPr>
              <a:t>It is justified to kill people if you are in the army/military and have been told to by someone in charge of you as if you don’t you may lose your job or may be taken to court.</a:t>
            </a:r>
            <a:endParaRPr lang="en-GB" sz="3200" dirty="0">
              <a:solidFill>
                <a:schemeClr val="accent1"/>
              </a:solidFill>
            </a:endParaRPr>
          </a:p>
        </p:txBody>
      </p:sp>
      <p:pic>
        <p:nvPicPr>
          <p:cNvPr id="3074" name="Picture 2" descr="Image result for fo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5076" y="4196878"/>
            <a:ext cx="2661122" cy="26611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1692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 smtClean="0"/>
              <a:t>Reason 2 (against)</a:t>
            </a:r>
            <a:endParaRPr lang="en-GB" b="1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sz="4100" dirty="0" smtClean="0">
                <a:solidFill>
                  <a:schemeClr val="accent1"/>
                </a:solidFill>
              </a:rPr>
              <a:t>It is not justified to kill people for no good reason or because someone </a:t>
            </a:r>
            <a:r>
              <a:rPr lang="en-GB" sz="4100" dirty="0" smtClean="0">
                <a:solidFill>
                  <a:schemeClr val="accent1"/>
                </a:solidFill>
              </a:rPr>
              <a:t>told you to as a joke</a:t>
            </a:r>
            <a:r>
              <a:rPr lang="en-GB" sz="4100" dirty="0" smtClean="0">
                <a:solidFill>
                  <a:schemeClr val="accent1"/>
                </a:solidFill>
              </a:rPr>
              <a:t>. This is illegal and you will get arrested for doing this and put in jail. </a:t>
            </a:r>
          </a:p>
          <a:p>
            <a:endParaRPr lang="en-GB" sz="3200" dirty="0">
              <a:solidFill>
                <a:schemeClr val="accent1"/>
              </a:solidFill>
            </a:endParaRPr>
          </a:p>
          <a:p>
            <a:endParaRPr lang="en-GB" sz="3200" dirty="0" smtClean="0">
              <a:solidFill>
                <a:schemeClr val="accent1"/>
              </a:solidFill>
            </a:endParaRPr>
          </a:p>
          <a:p>
            <a:pPr marL="0" indent="0">
              <a:buNone/>
            </a:pPr>
            <a:r>
              <a:rPr lang="en-GB" sz="7600" dirty="0">
                <a:solidFill>
                  <a:schemeClr val="accent1"/>
                </a:solidFill>
              </a:rPr>
              <a:t> </a:t>
            </a:r>
            <a:r>
              <a:rPr lang="en-GB" sz="7600" dirty="0" smtClean="0">
                <a:solidFill>
                  <a:schemeClr val="accent1"/>
                </a:solidFill>
              </a:rPr>
              <a:t>        </a:t>
            </a:r>
            <a:r>
              <a:rPr lang="en-GB" sz="7600" dirty="0" smtClean="0">
                <a:solidFill>
                  <a:schemeClr val="accent1"/>
                </a:solidFill>
                <a:latin typeface="Bauhaus 93" panose="04030905020B02020C02" pitchFamily="82" charset="0"/>
              </a:rPr>
              <a:t>Against</a:t>
            </a:r>
            <a:endParaRPr lang="en-GB" sz="7600" dirty="0">
              <a:solidFill>
                <a:schemeClr val="accent1"/>
              </a:solidFill>
              <a:latin typeface="Bauhaus 93" panose="04030905020B02020C02" pitchFamily="82" charset="0"/>
            </a:endParaRPr>
          </a:p>
          <a:p>
            <a:pPr marL="0" indent="0">
              <a:buNone/>
            </a:pPr>
            <a:r>
              <a:rPr lang="en-GB" sz="3200" dirty="0" smtClean="0">
                <a:solidFill>
                  <a:schemeClr val="accent1"/>
                </a:solidFill>
              </a:rPr>
              <a:t> 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5618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cet">
  <a:themeElements>
    <a:clrScheme name="Red Violet">
      <a:dk1>
        <a:sysClr val="windowText" lastClr="000000"/>
      </a:dk1>
      <a:lt1>
        <a:sysClr val="window" lastClr="FFFFFF"/>
      </a:lt1>
      <a:dk2>
        <a:srgbClr val="454551"/>
      </a:dk2>
      <a:lt2>
        <a:srgbClr val="D8D9DC"/>
      </a:lt2>
      <a:accent1>
        <a:srgbClr val="E32D91"/>
      </a:accent1>
      <a:accent2>
        <a:srgbClr val="C830CC"/>
      </a:accent2>
      <a:accent3>
        <a:srgbClr val="4EA6DC"/>
      </a:accent3>
      <a:accent4>
        <a:srgbClr val="4775E7"/>
      </a:accent4>
      <a:accent5>
        <a:srgbClr val="8971E1"/>
      </a:accent5>
      <a:accent6>
        <a:srgbClr val="D54773"/>
      </a:accent6>
      <a:hlink>
        <a:srgbClr val="6B9F25"/>
      </a:hlink>
      <a:folHlink>
        <a:srgbClr val="8C8C8C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55</TotalTime>
  <Words>195</Words>
  <Application>Microsoft Office PowerPoint</Application>
  <PresentationFormat>Widescreen</PresentationFormat>
  <Paragraphs>19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Bauhaus 93</vt:lpstr>
      <vt:lpstr>Trebuchet MS</vt:lpstr>
      <vt:lpstr>Wingdings 3</vt:lpstr>
      <vt:lpstr>Facet</vt:lpstr>
      <vt:lpstr>When, if ever, is killing justified?</vt:lpstr>
      <vt:lpstr>Our conclusion!!!!!</vt:lpstr>
      <vt:lpstr>Reason 1 (for)</vt:lpstr>
      <vt:lpstr>Reason 1 (against)</vt:lpstr>
      <vt:lpstr>Reason 2 (for)</vt:lpstr>
      <vt:lpstr>Reason 2 (against)</vt:lpstr>
    </vt:vector>
  </TitlesOfParts>
  <Company>RM Education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When, if ever, is killing justified?</dc:title>
  <dc:creator>10hphelps</dc:creator>
  <cp:lastModifiedBy>10hphelps</cp:lastModifiedBy>
  <cp:revision>10</cp:revision>
  <dcterms:created xsi:type="dcterms:W3CDTF">2017-06-16T13:14:31Z</dcterms:created>
  <dcterms:modified xsi:type="dcterms:W3CDTF">2017-06-23T13:04:43Z</dcterms:modified>
</cp:coreProperties>
</file>