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59" r:id="rId5"/>
    <p:sldId id="261" r:id="rId6"/>
    <p:sldId id="260" r:id="rId7"/>
    <p:sldId id="263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14/09/2022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78126" y="815523"/>
            <a:ext cx="923415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Comprehension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•Demonstrate understanding of what has been read to them by retelling stories and narratives using their own words and recently introduced vocabulary.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Anticipate (where appropriate) key events in stories.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Use and understand recently introduced vocabulary during discussions about stories, non-fiction, rhymes and poems and during role play.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Word Reading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Say a sound for each letter in the alphabet and at least 10 digraphs.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Read words consistent with their phonic knowledge by sound-blending.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Read aloud simple sentences and books that are consistent with their phonic knowledge, including some common exception words 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recognisable letters, most of which are correctly formed.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Spell words by identifying sounds in them and representing the sounds with a letter or letters.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simple phrases and sentences that can be read by others</a:t>
            </a:r>
          </a:p>
        </p:txBody>
      </p:sp>
    </p:spTree>
    <p:extLst>
      <p:ext uri="{BB962C8B-B14F-4D97-AF65-F5344CB8AC3E}">
        <p14:creationId xmlns:p14="http://schemas.microsoft.com/office/powerpoint/2010/main" val="54323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77284" y="1931831"/>
            <a:ext cx="87447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Range of books – Lilac with no words to green which have quite complex words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without words – read the pictures, tell a story, really good for later comprehension.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 CVC words – segment those words c a t then blend sounds together to read the word.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Tricky words – words that break the rules and trick us – the, was, said, no, go, I – we can use some of our sounds but really just have to learn them by sight.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we need to know about a book – Pre reading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itle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f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ront cover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to turn the page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 from left to right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finger under the words.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a letter/sound, word, sentence?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 children of 4 years know this?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can’t assume that they do.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Questions to ask when reading.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happening to the character?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they know?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Why is the character doing…..?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you think……?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Things to look at…..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Point to the word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for me, show me the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sound. Pick words out, out of context.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the correct word – cap / hat, books are designed to check the right word is read.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Reading records – comment, was it easy, hard, enjoyable.</a:t>
            </a:r>
          </a:p>
          <a:p>
            <a:endParaRPr lang="en-GB" sz="36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best way to learn to read is to foster a love of books – read together.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Don’t forget not all reading is in a book, look at signs, comics, lists.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Websites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ICT Games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Oxford Owl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Letters and Sounds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Phonics Play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Read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502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14</cp:revision>
  <dcterms:created xsi:type="dcterms:W3CDTF">2016-09-18T13:32:39Z</dcterms:created>
  <dcterms:modified xsi:type="dcterms:W3CDTF">2022-09-14T12:44:34Z</dcterms:modified>
</cp:coreProperties>
</file>