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61" r:id="rId6"/>
    <p:sldId id="262" r:id="rId7"/>
    <p:sldId id="264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CF93B-935C-4453-B2C7-4E3F9E531016}" type="datetimeFigureOut">
              <a:rPr lang="en-GB" smtClean="0"/>
              <a:t>20/03/2020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AF3B70-E897-4512-BB40-3DC4E3D3982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File:Fr.Maximilian_Kolbe_1939.jpg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://en.wikipedia.org/wiki/File:St-stephen.jpg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en.wikipedia.org/wiki/File:St-stephen.jpg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en.wikipedia.org/wiki/File:Synaxis_of_the_Twelve_Apostles_01.jpg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en.wikipedia.org/wiki/File:Thomas-becket-window.jp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en.wikipedia.org/wiki/File:Fr.Maximilian_Kolbe_1939.jp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831641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Martyrdom is:</a:t>
            </a:r>
          </a:p>
          <a:p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FontTx/>
              <a:buChar char="-"/>
            </a:pP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Someone who dies for their beliefs (dictionary)</a:t>
            </a:r>
          </a:p>
          <a:p>
            <a:pPr>
              <a:buFontTx/>
              <a:buChar char="-"/>
            </a:pP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FontTx/>
              <a:buChar char="-"/>
            </a:pP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Someone who is ready to suffer violence or even die for Christ </a:t>
            </a:r>
            <a:endParaRPr lang="en-GB" sz="2800" dirty="0" smtClean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FontTx/>
              <a:buChar char="-"/>
            </a:pP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  <a:p>
            <a:pPr>
              <a:buFontTx/>
              <a:buChar char="-"/>
            </a:pP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Secular martyr – not connected with religion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3" name="Picture 2" descr="http://ts3.mm.bing.net/th?id=H.4983176883276246&amp;pid=15.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46240">
            <a:off x="6523137" y="3691088"/>
            <a:ext cx="1910973" cy="2880863"/>
          </a:xfrm>
          <a:prstGeom prst="rect">
            <a:avLst/>
          </a:prstGeom>
          <a:noFill/>
        </p:spPr>
      </p:pic>
      <p:pic>
        <p:nvPicPr>
          <p:cNvPr id="4" name="Picture 2" descr="http://t1.gstatic.com/images?q=tbn:ANd9GcQiAo1PzaBBntF4DQSoXJnrVQhEjJVmiNqcxSJiF270R_-vyAZ9NQ:www.biography.com/imported/images/Biography/Images/Profiles/K/Martin-Luther-King-Jr-9365086-1-4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332404">
            <a:off x="463828" y="4546182"/>
            <a:ext cx="2016223" cy="2016224"/>
          </a:xfrm>
          <a:prstGeom prst="rect">
            <a:avLst/>
          </a:prstGeom>
          <a:noFill/>
        </p:spPr>
      </p:pic>
      <p:pic>
        <p:nvPicPr>
          <p:cNvPr id="5" name="Picture 2" descr="St-stephen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22694">
            <a:off x="4584829" y="4272942"/>
            <a:ext cx="1557876" cy="2344604"/>
          </a:xfrm>
          <a:prstGeom prst="rect">
            <a:avLst/>
          </a:prstGeom>
          <a:noFill/>
        </p:spPr>
      </p:pic>
      <p:pic>
        <p:nvPicPr>
          <p:cNvPr id="6" name="Picture 2" descr="Fr.Maximilian Kolbe 1939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215545">
            <a:off x="2709187" y="4370854"/>
            <a:ext cx="1728192" cy="22380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195736" y="33265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Secular </a:t>
            </a: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Martyrs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3074" name="Picture 2" descr="http://t1.gstatic.com/images?q=tbn:ANd9GcQiAo1PzaBBntF4DQSoXJnrVQhEjJVmiNqcxSJiF270R_-vyAZ9NQ:www.biography.com/imported/images/Biography/Images/Profiles/K/Martin-Luther-King-Jr-9365086-1-4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980728"/>
            <a:ext cx="3528392" cy="3528394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 flipH="1">
            <a:off x="899592" y="5301208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Martin Luther King was assassinated for his role in the American Civil Rights movement on April 4</a:t>
            </a:r>
            <a:r>
              <a:rPr lang="en-GB" sz="2800" baseline="30000" dirty="0" smtClean="0">
                <a:solidFill>
                  <a:schemeClr val="bg1"/>
                </a:solidFill>
                <a:latin typeface="Comic Sans MS" pitchFamily="66" charset="0"/>
              </a:rPr>
              <a:t>th</a:t>
            </a: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, 1968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195736" y="33265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Secular Martyrs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026" name="Picture 2" descr="http://t0.gstatic.com/images?q=tbn:ANd9GcR9iTDZNDlX5lxs8pC7JWgBXZNZXaRNIb4otVhjKfYvwxiVfiszag:i.telegraph.co.uk/multimedia/archive/01849/Wootton-Bassett-_1849776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1052736"/>
            <a:ext cx="4852604" cy="3024336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 flipH="1">
            <a:off x="899592" y="5013176"/>
            <a:ext cx="73448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Many people have died fighting wars for what they believe is right and/or to protect their country: WW2, Iraq, Afghanistan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195736" y="33265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Secular Martyrs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050" name="Picture 2" descr="http://ts3.mm.bing.net/th?id=H.4983176883276246&amp;pid=15.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052735"/>
            <a:ext cx="2736304" cy="4125081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 flipH="1">
            <a:off x="899592" y="5301208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Vicky Soto died saving her pupils from a gunman at Sandy Hook Elementary School, </a:t>
            </a: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Connecticut </a:t>
            </a: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on December 14</a:t>
            </a:r>
            <a:r>
              <a:rPr lang="en-GB" sz="2800" baseline="30000" dirty="0" smtClean="0">
                <a:solidFill>
                  <a:schemeClr val="bg1"/>
                </a:solidFill>
                <a:latin typeface="Comic Sans MS" pitchFamily="66" charset="0"/>
              </a:rPr>
              <a:t>th</a:t>
            </a: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, 2012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195736" y="33265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Christian Martyrs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899592" y="5301208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St Stephen was the first Christian martyr and was stoned to death for teaching about Jesus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8434" name="Picture 2" descr="St-stephen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908720"/>
            <a:ext cx="2808312" cy="42265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195736" y="33265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Christian Martyrs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899592" y="5301208"/>
            <a:ext cx="73448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Tradition tells us that John was the only Apostle not to be martyred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0482" name="Picture 2" descr="http://upload.wikimedia.org/wikipedia/commons/thumb/a/a2/Synaxis_of_the_Twelve_Apostles_01.jpg/220px-Synaxis_of_the_Twelve_Apostles_0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9812" y="1052736"/>
            <a:ext cx="3384376" cy="39227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195736" y="33265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Christian Martyrs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899592" y="5301208"/>
            <a:ext cx="7344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St Thomas a Becket was murdered for his opposition to Henry VIII’s new Church of England on 29</a:t>
            </a:r>
            <a:r>
              <a:rPr lang="en-GB" sz="2800" baseline="30000" dirty="0" smtClean="0">
                <a:solidFill>
                  <a:schemeClr val="bg1"/>
                </a:solidFill>
                <a:latin typeface="Comic Sans MS" pitchFamily="66" charset="0"/>
              </a:rPr>
              <a:t>th</a:t>
            </a: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 December 1170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1506" name="Picture 2" descr="http://upload.wikimedia.org/wikipedia/commons/thumb/b/b1/Thomas-becket-window.jpg/220px-Thomas-becket-window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59" y="980728"/>
            <a:ext cx="4310683" cy="2880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2195736" y="332656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Christian Martyrs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 flipH="1">
            <a:off x="899592" y="4437112"/>
            <a:ext cx="73448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St. </a:t>
            </a:r>
            <a:r>
              <a:rPr lang="en-GB" sz="2800" dirty="0" err="1" smtClean="0">
                <a:solidFill>
                  <a:schemeClr val="bg1"/>
                </a:solidFill>
                <a:latin typeface="Comic Sans MS" pitchFamily="66" charset="0"/>
              </a:rPr>
              <a:t>Maximillian</a:t>
            </a: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 Kolbe volunteered to take the place of a family man in a Nazi death camp – died 14</a:t>
            </a:r>
            <a:r>
              <a:rPr lang="en-GB" sz="2800" baseline="30000" dirty="0" smtClean="0">
                <a:solidFill>
                  <a:schemeClr val="bg1"/>
                </a:solidFill>
                <a:latin typeface="Comic Sans MS" pitchFamily="66" charset="0"/>
              </a:rPr>
              <a:t>th</a:t>
            </a:r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 August 1941</a:t>
            </a:r>
          </a:p>
          <a:p>
            <a:pPr algn="ctr"/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Could we also call him a secular martyr?</a:t>
            </a:r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19458" name="Picture 2" descr="Fr.Maximilian Kolbe 1939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908720"/>
            <a:ext cx="2736304" cy="35435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flipH="1">
            <a:off x="467544" y="332656"/>
            <a:ext cx="8208912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1 – What is a Martyr?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2 – What is the difference between a Christian and Secular Martyr?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3 – Which of the Martyrs that we talked about today do you think was the bravest? Why?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4 – Which one do you think made the biggest difference to the world? Why?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5 – What do you think happens to Martyrs after they die?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6 – Would you like to become a Martyr? Why?</a:t>
            </a:r>
          </a:p>
          <a:p>
            <a:pPr algn="ctr"/>
            <a:r>
              <a:rPr lang="en-GB" sz="2800" dirty="0" smtClean="0">
                <a:solidFill>
                  <a:schemeClr val="bg1"/>
                </a:solidFill>
                <a:latin typeface="Comic Sans MS" pitchFamily="66" charset="0"/>
              </a:rPr>
              <a:t>7 – Why do you think there has been less Christian Martyrs recently than there used to be?</a:t>
            </a:r>
          </a:p>
          <a:p>
            <a:pPr algn="ctr"/>
            <a:endParaRPr lang="en-GB" sz="2800" dirty="0">
              <a:solidFill>
                <a:schemeClr val="bg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290</Words>
  <Application>Microsoft Office PowerPoint</Application>
  <PresentationFormat>On-screen Show (4:3)</PresentationFormat>
  <Paragraphs>30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staffcavadino</dc:creator>
  <cp:lastModifiedBy>HallV</cp:lastModifiedBy>
  <cp:revision>8</cp:revision>
  <dcterms:created xsi:type="dcterms:W3CDTF">2014-01-10T08:28:46Z</dcterms:created>
  <dcterms:modified xsi:type="dcterms:W3CDTF">2020-03-20T12:58:55Z</dcterms:modified>
</cp:coreProperties>
</file>