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97" r:id="rId4"/>
    <p:sldId id="278" r:id="rId5"/>
    <p:sldId id="298" r:id="rId6"/>
    <p:sldId id="299" r:id="rId7"/>
    <p:sldId id="274" r:id="rId8"/>
    <p:sldId id="28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756561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write a sentence using adjectives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write a sentence with a cap letter, finger space, full stop and adjective.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using the sounds including digraphs that I know.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610jIiMtwQL._SX258_BO1,204,203,200_.jpg (260×25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163" y="907007"/>
            <a:ext cx="5016926" cy="499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tarfish.jpeg (600×4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97" y="1487606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03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eaShoreGuide.jpg (1684×1961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198" y="427569"/>
            <a:ext cx="5278891" cy="614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756561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write a sentence using adjectives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write a sentence with a cap letter, finger space, full stop and adjective.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using the sounds including digraphs that I know.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340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8185" y="386366"/>
            <a:ext cx="11000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https://www.youtube.com/watch?v=JtOb6YfqWWo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0018" y="5358491"/>
            <a:ext cx="76758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2" descr="Starfish.jpeg (600×4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97" y="1487606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7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21</Words>
  <Application>Microsoft Office PowerPoint</Application>
  <PresentationFormat>Widescreen</PresentationFormat>
  <Paragraphs>10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46</cp:revision>
  <dcterms:created xsi:type="dcterms:W3CDTF">2016-09-24T16:43:04Z</dcterms:created>
  <dcterms:modified xsi:type="dcterms:W3CDTF">2020-05-29T16:33:30Z</dcterms:modified>
</cp:coreProperties>
</file>