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88" r:id="rId4"/>
    <p:sldId id="286" r:id="rId5"/>
    <p:sldId id="287" r:id="rId6"/>
    <p:sldId id="280" r:id="rId7"/>
    <p:sldId id="295" r:id="rId8"/>
    <p:sldId id="296" r:id="rId9"/>
    <p:sldId id="263" r:id="rId10"/>
    <p:sldId id="29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50740"/>
              </p:ext>
            </p:extLst>
          </p:nvPr>
        </p:nvGraphicFramePr>
        <p:xfrm>
          <a:off x="900333" y="844061"/>
          <a:ext cx="10227212" cy="6035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I can use vocabulary associated with length.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be able to measure using a standard unit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words longer, shorter, long, short.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measure using a standard unit.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6a011570196a4c970c01347fed1dfe970c-pi (454×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68" y="606917"/>
            <a:ext cx="43243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09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000-unifix-cubes-volume-pricing-didax-education-aNeOEw-clipart.jpg (800×8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96" y="476519"/>
            <a:ext cx="5974769" cy="597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12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1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50740"/>
              </p:ext>
            </p:extLst>
          </p:nvPr>
        </p:nvGraphicFramePr>
        <p:xfrm>
          <a:off x="900333" y="844061"/>
          <a:ext cx="10227212" cy="6035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I can use vocabulary associated with length.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be able to measure using a standard unit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words longer, shorter, long, short.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measure using a standard unit.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317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6a011570196a4c970c01347fed1dfe970c-pi (454×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68" y="606917"/>
            <a:ext cx="43243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79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nger or Shorter Song | Comparing Measurements | Kindergarten t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943" y="719460"/>
            <a:ext cx="7981637" cy="448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12901" y="5190186"/>
            <a:ext cx="6413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</a:t>
            </a:r>
            <a:r>
              <a:rPr lang="en-GB" sz="5400" dirty="0" smtClean="0">
                <a:latin typeface="Comic Sans MS" panose="030F0702030302020204" pitchFamily="66" charset="0"/>
              </a:rPr>
              <a:t>horter    longer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4862" y="4616703"/>
            <a:ext cx="154546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75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86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37</cp:revision>
  <dcterms:created xsi:type="dcterms:W3CDTF">2016-09-24T16:43:04Z</dcterms:created>
  <dcterms:modified xsi:type="dcterms:W3CDTF">2020-06-12T17:41:41Z</dcterms:modified>
</cp:coreProperties>
</file>