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3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18B2D3-61AF-4B3D-B398-A948111225FD}" v="10" dt="2020-12-05T11:05:31.8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anie Duke" userId="263c4ff7d578d899" providerId="LiveId" clId="{3018B2D3-61AF-4B3D-B398-A948111225FD}"/>
    <pc:docChg chg="custSel addSld delSld modSld">
      <pc:chgData name="Melanie Duke" userId="263c4ff7d578d899" providerId="LiveId" clId="{3018B2D3-61AF-4B3D-B398-A948111225FD}" dt="2020-12-05T11:25:37.408" v="1195" actId="20577"/>
      <pc:docMkLst>
        <pc:docMk/>
      </pc:docMkLst>
      <pc:sldChg chg="addSp delSp modSp mod setBg">
        <pc:chgData name="Melanie Duke" userId="263c4ff7d578d899" providerId="LiveId" clId="{3018B2D3-61AF-4B3D-B398-A948111225FD}" dt="2020-12-05T11:22:59.570" v="1183" actId="20577"/>
        <pc:sldMkLst>
          <pc:docMk/>
          <pc:sldMk cId="2999128676" sldId="258"/>
        </pc:sldMkLst>
        <pc:spChg chg="del">
          <ac:chgData name="Melanie Duke" userId="263c4ff7d578d899" providerId="LiveId" clId="{3018B2D3-61AF-4B3D-B398-A948111225FD}" dt="2020-12-05T09:30:11.470" v="698" actId="931"/>
          <ac:spMkLst>
            <pc:docMk/>
            <pc:sldMk cId="2999128676" sldId="258"/>
            <ac:spMk id="2" creationId="{08E572FE-4436-46B0-959D-BC239B153364}"/>
          </ac:spMkLst>
        </pc:spChg>
        <pc:spChg chg="mod">
          <ac:chgData name="Melanie Duke" userId="263c4ff7d578d899" providerId="LiveId" clId="{3018B2D3-61AF-4B3D-B398-A948111225FD}" dt="2020-12-05T11:22:49.020" v="1178" actId="20577"/>
          <ac:spMkLst>
            <pc:docMk/>
            <pc:sldMk cId="2999128676" sldId="258"/>
            <ac:spMk id="3" creationId="{7DB2E31C-561E-4D8E-A7BC-004DFBEB9ECF}"/>
          </ac:spMkLst>
        </pc:spChg>
        <pc:spChg chg="mod">
          <ac:chgData name="Melanie Duke" userId="263c4ff7d578d899" providerId="LiveId" clId="{3018B2D3-61AF-4B3D-B398-A948111225FD}" dt="2020-12-05T11:22:59.570" v="1183" actId="20577"/>
          <ac:spMkLst>
            <pc:docMk/>
            <pc:sldMk cId="2999128676" sldId="258"/>
            <ac:spMk id="4" creationId="{D6D42A61-F8FA-4CA8-A50A-0AE7B3C66BAB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15" creationId="{8DA14841-53A4-4935-BE65-C8373B8A6D06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17" creationId="{9877C2CF-B2DD-41C8-8B5E-152673376B41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19" creationId="{24923D72-7E69-464B-94C5-B2530008D094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21" creationId="{A00CCC86-7A88-4DFF-A0D0-6604606A2AEA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23" creationId="{E1F8ABFD-155B-4386-AE33-6E13057CFCF3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25" creationId="{43BBAF34-367D-4E18-A62E-4602BD90855C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27" creationId="{99A4CF08-858A-49E4-B707-4E7585D11566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29" creationId="{56938E62-910D-4D69-AA09-567AAAC3776D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31" creationId="{A74E54C6-D084-4BC8-B3F9-8B9EC22A6B67}"/>
          </ac:spMkLst>
        </pc:spChg>
        <pc:spChg chg="add">
          <ac:chgData name="Melanie Duke" userId="263c4ff7d578d899" providerId="LiveId" clId="{3018B2D3-61AF-4B3D-B398-A948111225FD}" dt="2020-12-05T09:31:21.658" v="713" actId="26606"/>
          <ac:spMkLst>
            <pc:docMk/>
            <pc:sldMk cId="2999128676" sldId="258"/>
            <ac:spMk id="33" creationId="{777713DB-A0B1-4507-9991-B6DCAE436C74}"/>
          </ac:spMkLst>
        </pc:spChg>
        <pc:picChg chg="add mod ord">
          <ac:chgData name="Melanie Duke" userId="263c4ff7d578d899" providerId="LiveId" clId="{3018B2D3-61AF-4B3D-B398-A948111225FD}" dt="2020-12-05T09:31:21.658" v="713" actId="26606"/>
          <ac:picMkLst>
            <pc:docMk/>
            <pc:sldMk cId="2999128676" sldId="258"/>
            <ac:picMk id="6" creationId="{CCF4FCC9-A040-4968-8576-676DA3ACB26B}"/>
          </ac:picMkLst>
        </pc:picChg>
        <pc:picChg chg="add">
          <ac:chgData name="Melanie Duke" userId="263c4ff7d578d899" providerId="LiveId" clId="{3018B2D3-61AF-4B3D-B398-A948111225FD}" dt="2020-12-05T09:31:21.658" v="713" actId="26606"/>
          <ac:picMkLst>
            <pc:docMk/>
            <pc:sldMk cId="2999128676" sldId="258"/>
            <ac:picMk id="11" creationId="{2FA3880A-8D8F-466C-A4A1-F07BCDD3719C}"/>
          </ac:picMkLst>
        </pc:picChg>
        <pc:picChg chg="add">
          <ac:chgData name="Melanie Duke" userId="263c4ff7d578d899" providerId="LiveId" clId="{3018B2D3-61AF-4B3D-B398-A948111225FD}" dt="2020-12-05T09:31:21.658" v="713" actId="26606"/>
          <ac:picMkLst>
            <pc:docMk/>
            <pc:sldMk cId="2999128676" sldId="258"/>
            <ac:picMk id="13" creationId="{3C0A64CB-20A1-4508-B568-284EB04F78EE}"/>
          </ac:picMkLst>
        </pc:picChg>
        <pc:picChg chg="add">
          <ac:chgData name="Melanie Duke" userId="263c4ff7d578d899" providerId="LiveId" clId="{3018B2D3-61AF-4B3D-B398-A948111225FD}" dt="2020-12-05T09:31:21.658" v="713" actId="26606"/>
          <ac:picMkLst>
            <pc:docMk/>
            <pc:sldMk cId="2999128676" sldId="258"/>
            <ac:picMk id="35" creationId="{A9A96FF2-ACD7-48C4-BCE1-FC7F42108606}"/>
          </ac:picMkLst>
        </pc:picChg>
      </pc:sldChg>
      <pc:sldChg chg="addSp delSp modSp del mod setBg delDesignElem chgLayout">
        <pc:chgData name="Melanie Duke" userId="263c4ff7d578d899" providerId="LiveId" clId="{3018B2D3-61AF-4B3D-B398-A948111225FD}" dt="2020-12-05T09:39:37.638" v="777" actId="2696"/>
        <pc:sldMkLst>
          <pc:docMk/>
          <pc:sldMk cId="389045604" sldId="259"/>
        </pc:sldMkLst>
        <pc:spChg chg="del">
          <ac:chgData name="Melanie Duke" userId="263c4ff7d578d899" providerId="LiveId" clId="{3018B2D3-61AF-4B3D-B398-A948111225FD}" dt="2020-12-05T09:32:41.497" v="744" actId="26606"/>
          <ac:spMkLst>
            <pc:docMk/>
            <pc:sldMk cId="389045604" sldId="259"/>
            <ac:spMk id="2" creationId="{6D8E3852-B78A-4F86-8F40-78D4C2B2A503}"/>
          </ac:spMkLst>
        </pc:spChg>
        <pc:spChg chg="mod ord">
          <ac:chgData name="Melanie Duke" userId="263c4ff7d578d899" providerId="LiveId" clId="{3018B2D3-61AF-4B3D-B398-A948111225FD}" dt="2020-12-05T09:36:12.293" v="756"/>
          <ac:spMkLst>
            <pc:docMk/>
            <pc:sldMk cId="389045604" sldId="259"/>
            <ac:spMk id="3" creationId="{35AB1B4A-C8DC-40C1-85B7-CBE49B7FD68C}"/>
          </ac:spMkLst>
        </pc:spChg>
        <pc:spChg chg="del mod">
          <ac:chgData name="Melanie Duke" userId="263c4ff7d578d899" providerId="LiveId" clId="{3018B2D3-61AF-4B3D-B398-A948111225FD}" dt="2020-12-05T09:32:41.497" v="744" actId="26606"/>
          <ac:spMkLst>
            <pc:docMk/>
            <pc:sldMk cId="389045604" sldId="259"/>
            <ac:spMk id="4" creationId="{51F97AEA-07D1-4A3B-B0F5-EABC3A343EA6}"/>
          </ac:spMkLst>
        </pc:spChg>
        <pc:spChg chg="add del mod ord">
          <ac:chgData name="Melanie Duke" userId="263c4ff7d578d899" providerId="LiveId" clId="{3018B2D3-61AF-4B3D-B398-A948111225FD}" dt="2020-12-05T09:35:55.349" v="754" actId="700"/>
          <ac:spMkLst>
            <pc:docMk/>
            <pc:sldMk cId="389045604" sldId="259"/>
            <ac:spMk id="5" creationId="{3FE8CBC8-0B9D-4FAF-828A-A77FAC0913AC}"/>
          </ac:spMkLst>
        </pc:spChg>
        <pc:spChg chg="add del mod ord">
          <ac:chgData name="Melanie Duke" userId="263c4ff7d578d899" providerId="LiveId" clId="{3018B2D3-61AF-4B3D-B398-A948111225FD}" dt="2020-12-05T09:35:55.349" v="754" actId="700"/>
          <ac:spMkLst>
            <pc:docMk/>
            <pc:sldMk cId="389045604" sldId="259"/>
            <ac:spMk id="7" creationId="{17435C73-FC02-4837-911D-2CE797C681B5}"/>
          </ac:spMkLst>
        </pc:spChg>
        <pc:spChg chg="add del mod ord">
          <ac:chgData name="Melanie Duke" userId="263c4ff7d578d899" providerId="LiveId" clId="{3018B2D3-61AF-4B3D-B398-A948111225FD}" dt="2020-12-05T09:36:04.118" v="755"/>
          <ac:spMkLst>
            <pc:docMk/>
            <pc:sldMk cId="389045604" sldId="259"/>
            <ac:spMk id="8" creationId="{35D87BCB-B973-4488-8469-A44BF9737773}"/>
          </ac:spMkLst>
        </pc:spChg>
        <pc:spChg chg="add del mod ord">
          <ac:chgData name="Melanie Duke" userId="263c4ff7d578d899" providerId="LiveId" clId="{3018B2D3-61AF-4B3D-B398-A948111225FD}" dt="2020-12-05T09:36:04.118" v="755"/>
          <ac:spMkLst>
            <pc:docMk/>
            <pc:sldMk cId="389045604" sldId="259"/>
            <ac:spMk id="9" creationId="{9A249361-E29F-4644-877C-EE67F3127551}"/>
          </ac:spMkLst>
        </pc:spChg>
        <pc:spChg chg="add del mod">
          <ac:chgData name="Melanie Duke" userId="263c4ff7d578d899" providerId="LiveId" clId="{3018B2D3-61AF-4B3D-B398-A948111225FD}" dt="2020-12-05T09:36:04.118" v="755"/>
          <ac:spMkLst>
            <pc:docMk/>
            <pc:sldMk cId="389045604" sldId="259"/>
            <ac:spMk id="11" creationId="{BDBF9BED-B0BD-45CD-ACD4-30947151DC55}"/>
          </ac:spMkLst>
        </pc:spChg>
        <pc:spChg chg="add del mod">
          <ac:chgData name="Melanie Duke" userId="263c4ff7d578d899" providerId="LiveId" clId="{3018B2D3-61AF-4B3D-B398-A948111225FD}" dt="2020-12-05T09:36:12.293" v="756"/>
          <ac:spMkLst>
            <pc:docMk/>
            <pc:sldMk cId="389045604" sldId="259"/>
            <ac:spMk id="13" creationId="{DEFBF3A8-F6C1-4F40-8E7A-4EF7483740BB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14" creationId="{B681A340-4E9C-4A53-8BF1-A9554FC8D0AF}"/>
          </ac:spMkLst>
        </pc:spChg>
        <pc:spChg chg="add del mod">
          <ac:chgData name="Melanie Duke" userId="263c4ff7d578d899" providerId="LiveId" clId="{3018B2D3-61AF-4B3D-B398-A948111225FD}" dt="2020-12-05T09:36:12.293" v="756"/>
          <ac:spMkLst>
            <pc:docMk/>
            <pc:sldMk cId="389045604" sldId="259"/>
            <ac:spMk id="15" creationId="{CE4E3E20-825C-4251-A6CB-5B8C23479FCC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16" creationId="{F0AB25C7-C9A2-4029-B780-972A17ACB88F}"/>
          </ac:spMkLst>
        </pc:spChg>
        <pc:spChg chg="add del mod">
          <ac:chgData name="Melanie Duke" userId="263c4ff7d578d899" providerId="LiveId" clId="{3018B2D3-61AF-4B3D-B398-A948111225FD}" dt="2020-12-05T09:36:12.293" v="756"/>
          <ac:spMkLst>
            <pc:docMk/>
            <pc:sldMk cId="389045604" sldId="259"/>
            <ac:spMk id="17" creationId="{6A0CF5B4-8287-49E5-8C63-20F90774509D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18" creationId="{01519CBC-04B6-49F8-BE9C-C3FA4966C984}"/>
          </ac:spMkLst>
        </pc:spChg>
        <pc:spChg chg="add mod">
          <ac:chgData name="Melanie Duke" userId="263c4ff7d578d899" providerId="LiveId" clId="{3018B2D3-61AF-4B3D-B398-A948111225FD}" dt="2020-12-05T09:36:12.293" v="756"/>
          <ac:spMkLst>
            <pc:docMk/>
            <pc:sldMk cId="389045604" sldId="259"/>
            <ac:spMk id="19" creationId="{2044524F-9C26-4BC0-888E-3FF731629725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20" creationId="{F0D9536D-8205-4CE1-B98A-CE9695A7FC2E}"/>
          </ac:spMkLst>
        </pc:spChg>
        <pc:spChg chg="add mod">
          <ac:chgData name="Melanie Duke" userId="263c4ff7d578d899" providerId="LiveId" clId="{3018B2D3-61AF-4B3D-B398-A948111225FD}" dt="2020-12-05T09:37:17.937" v="759"/>
          <ac:spMkLst>
            <pc:docMk/>
            <pc:sldMk cId="389045604" sldId="259"/>
            <ac:spMk id="21" creationId="{4892C81B-E56A-4BB5-A739-585D590D9BAA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22" creationId="{E2872EB9-81ED-49FE-81A8-B2DE3B3CDDEA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24" creationId="{936FA072-D541-4EE8-9DC6-513AAB2B95D4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28" creationId="{27A27B9E-2573-4972-8BC6-6FC372B9F644}"/>
          </ac:spMkLst>
        </pc:spChg>
        <pc:spChg chg="add del">
          <ac:chgData name="Melanie Duke" userId="263c4ff7d578d899" providerId="LiveId" clId="{3018B2D3-61AF-4B3D-B398-A948111225FD}" dt="2020-12-05T09:34:58.915" v="752" actId="700"/>
          <ac:spMkLst>
            <pc:docMk/>
            <pc:sldMk cId="389045604" sldId="259"/>
            <ac:spMk id="30" creationId="{A2684A4E-2FEB-456B-BFC9-4FEA3CCD5697}"/>
          </ac:spMkLst>
        </pc:spChg>
        <pc:graphicFrameChg chg="add mod modGraphic">
          <ac:chgData name="Melanie Duke" userId="263c4ff7d578d899" providerId="LiveId" clId="{3018B2D3-61AF-4B3D-B398-A948111225FD}" dt="2020-12-05T09:35:24.282" v="753" actId="26606"/>
          <ac:graphicFrameMkLst>
            <pc:docMk/>
            <pc:sldMk cId="389045604" sldId="259"/>
            <ac:graphicFrameMk id="6" creationId="{7E1E40B0-2E77-4AD6-AB65-BCEA76635373}"/>
          </ac:graphicFrameMkLst>
        </pc:graphicFrameChg>
        <pc:picChg chg="add del">
          <ac:chgData name="Melanie Duke" userId="263c4ff7d578d899" providerId="LiveId" clId="{3018B2D3-61AF-4B3D-B398-A948111225FD}" dt="2020-12-05T09:34:58.915" v="752" actId="700"/>
          <ac:picMkLst>
            <pc:docMk/>
            <pc:sldMk cId="389045604" sldId="259"/>
            <ac:picMk id="10" creationId="{45B6243D-1659-4D4B-806E-6EB5F798ABB8}"/>
          </ac:picMkLst>
        </pc:picChg>
        <pc:picChg chg="add del">
          <ac:chgData name="Melanie Duke" userId="263c4ff7d578d899" providerId="LiveId" clId="{3018B2D3-61AF-4B3D-B398-A948111225FD}" dt="2020-12-05T09:34:58.915" v="752" actId="700"/>
          <ac:picMkLst>
            <pc:docMk/>
            <pc:sldMk cId="389045604" sldId="259"/>
            <ac:picMk id="12" creationId="{74FECEB1-EC11-4546-A647-2BC14FFC4EB5}"/>
          </ac:picMkLst>
        </pc:picChg>
        <pc:picChg chg="add del">
          <ac:chgData name="Melanie Duke" userId="263c4ff7d578d899" providerId="LiveId" clId="{3018B2D3-61AF-4B3D-B398-A948111225FD}" dt="2020-12-05T09:34:58.915" v="752" actId="700"/>
          <ac:picMkLst>
            <pc:docMk/>
            <pc:sldMk cId="389045604" sldId="259"/>
            <ac:picMk id="26" creationId="{2BD4AA0B-889E-42F1-8C61-06B590988062}"/>
          </ac:picMkLst>
        </pc:picChg>
      </pc:sldChg>
      <pc:sldChg chg="addSp delSp modSp mod">
        <pc:chgData name="Melanie Duke" userId="263c4ff7d578d899" providerId="LiveId" clId="{3018B2D3-61AF-4B3D-B398-A948111225FD}" dt="2020-12-05T11:07:32.619" v="824" actId="20577"/>
        <pc:sldMkLst>
          <pc:docMk/>
          <pc:sldMk cId="2586024308" sldId="260"/>
        </pc:sldMkLst>
        <pc:spChg chg="del">
          <ac:chgData name="Melanie Duke" userId="263c4ff7d578d899" providerId="LiveId" clId="{3018B2D3-61AF-4B3D-B398-A948111225FD}" dt="2020-12-05T11:05:31.892" v="778" actId="931"/>
          <ac:spMkLst>
            <pc:docMk/>
            <pc:sldMk cId="2586024308" sldId="260"/>
            <ac:spMk id="2" creationId="{18334910-CA90-4434-8C85-18DF1A7B54C7}"/>
          </ac:spMkLst>
        </pc:spChg>
        <pc:spChg chg="mod">
          <ac:chgData name="Melanie Duke" userId="263c4ff7d578d899" providerId="LiveId" clId="{3018B2D3-61AF-4B3D-B398-A948111225FD}" dt="2020-12-05T11:07:32.619" v="824" actId="20577"/>
          <ac:spMkLst>
            <pc:docMk/>
            <pc:sldMk cId="2586024308" sldId="260"/>
            <ac:spMk id="3" creationId="{DB8195DC-8645-4465-A8FC-738AF1F73A46}"/>
          </ac:spMkLst>
        </pc:spChg>
        <pc:spChg chg="mod">
          <ac:chgData name="Melanie Duke" userId="263c4ff7d578d899" providerId="LiveId" clId="{3018B2D3-61AF-4B3D-B398-A948111225FD}" dt="2020-12-02T20:37:29.385" v="250" actId="20577"/>
          <ac:spMkLst>
            <pc:docMk/>
            <pc:sldMk cId="2586024308" sldId="260"/>
            <ac:spMk id="4" creationId="{ABCE9056-0131-47D1-9747-068E2B8CF8C4}"/>
          </ac:spMkLst>
        </pc:spChg>
        <pc:picChg chg="add mod">
          <ac:chgData name="Melanie Duke" userId="263c4ff7d578d899" providerId="LiveId" clId="{3018B2D3-61AF-4B3D-B398-A948111225FD}" dt="2020-12-05T11:05:41.551" v="783" actId="1076"/>
          <ac:picMkLst>
            <pc:docMk/>
            <pc:sldMk cId="2586024308" sldId="260"/>
            <ac:picMk id="6" creationId="{833366DF-1BF0-46D8-91F5-DFF215EFD6C2}"/>
          </ac:picMkLst>
        </pc:picChg>
      </pc:sldChg>
      <pc:sldChg chg="new del">
        <pc:chgData name="Melanie Duke" userId="263c4ff7d578d899" providerId="LiveId" clId="{3018B2D3-61AF-4B3D-B398-A948111225FD}" dt="2020-12-02T20:34:16.127" v="34" actId="2696"/>
        <pc:sldMkLst>
          <pc:docMk/>
          <pc:sldMk cId="3931735811" sldId="262"/>
        </pc:sldMkLst>
      </pc:sldChg>
      <pc:sldChg chg="addSp modSp new mod">
        <pc:chgData name="Melanie Duke" userId="263c4ff7d578d899" providerId="LiveId" clId="{3018B2D3-61AF-4B3D-B398-A948111225FD}" dt="2020-12-05T11:25:37.408" v="1195" actId="20577"/>
        <pc:sldMkLst>
          <pc:docMk/>
          <pc:sldMk cId="4060297559" sldId="262"/>
        </pc:sldMkLst>
        <pc:graphicFrameChg chg="add mod modGraphic">
          <ac:chgData name="Melanie Duke" userId="263c4ff7d578d899" providerId="LiveId" clId="{3018B2D3-61AF-4B3D-B398-A948111225FD}" dt="2020-12-05T11:25:37.408" v="1195" actId="20577"/>
          <ac:graphicFrameMkLst>
            <pc:docMk/>
            <pc:sldMk cId="4060297559" sldId="262"/>
            <ac:graphicFrameMk id="2" creationId="{4511FE2A-FF15-496E-82D8-4DC0B21C4D83}"/>
          </ac:graphicFrameMkLst>
        </pc:graphicFrameChg>
      </pc:sldChg>
      <pc:sldChg chg="addSp delSp modSp new mod">
        <pc:chgData name="Melanie Duke" userId="263c4ff7d578d899" providerId="LiveId" clId="{3018B2D3-61AF-4B3D-B398-A948111225FD}" dt="2020-12-05T11:07:13.754" v="822" actId="20577"/>
        <pc:sldMkLst>
          <pc:docMk/>
          <pc:sldMk cId="2874684813" sldId="263"/>
        </pc:sldMkLst>
        <pc:spChg chg="del">
          <ac:chgData name="Melanie Duke" userId="263c4ff7d578d899" providerId="LiveId" clId="{3018B2D3-61AF-4B3D-B398-A948111225FD}" dt="2020-12-05T09:38:51.749" v="768" actId="931"/>
          <ac:spMkLst>
            <pc:docMk/>
            <pc:sldMk cId="2874684813" sldId="263"/>
            <ac:spMk id="2" creationId="{0647EFDB-36F0-4492-AD78-72D34FA17C3F}"/>
          </ac:spMkLst>
        </pc:spChg>
        <pc:spChg chg="mod">
          <ac:chgData name="Melanie Duke" userId="263c4ff7d578d899" providerId="LiveId" clId="{3018B2D3-61AF-4B3D-B398-A948111225FD}" dt="2020-12-05T11:06:51.106" v="803" actId="20577"/>
          <ac:spMkLst>
            <pc:docMk/>
            <pc:sldMk cId="2874684813" sldId="263"/>
            <ac:spMk id="3" creationId="{886F63B2-43ED-4AE4-835A-793DC5773F03}"/>
          </ac:spMkLst>
        </pc:spChg>
        <pc:spChg chg="mod">
          <ac:chgData name="Melanie Duke" userId="263c4ff7d578d899" providerId="LiveId" clId="{3018B2D3-61AF-4B3D-B398-A948111225FD}" dt="2020-12-05T11:07:13.754" v="822" actId="20577"/>
          <ac:spMkLst>
            <pc:docMk/>
            <pc:sldMk cId="2874684813" sldId="263"/>
            <ac:spMk id="4" creationId="{7617BAE2-E5DC-4C42-83CF-627169C8C084}"/>
          </ac:spMkLst>
        </pc:spChg>
        <pc:picChg chg="add mod">
          <ac:chgData name="Melanie Duke" userId="263c4ff7d578d899" providerId="LiveId" clId="{3018B2D3-61AF-4B3D-B398-A948111225FD}" dt="2020-12-05T09:39:32.574" v="776" actId="1076"/>
          <ac:picMkLst>
            <pc:docMk/>
            <pc:sldMk cId="2874684813" sldId="263"/>
            <ac:picMk id="6" creationId="{BEA777F5-12FA-4461-9C28-5FF3BB16D486}"/>
          </ac:picMkLst>
        </pc:picChg>
      </pc:sldChg>
      <pc:sldChg chg="modSp new mod">
        <pc:chgData name="Melanie Duke" userId="263c4ff7d578d899" providerId="LiveId" clId="{3018B2D3-61AF-4B3D-B398-A948111225FD}" dt="2020-12-05T11:20:26.079" v="1177" actId="20577"/>
        <pc:sldMkLst>
          <pc:docMk/>
          <pc:sldMk cId="249598011" sldId="264"/>
        </pc:sldMkLst>
        <pc:spChg chg="mod">
          <ac:chgData name="Melanie Duke" userId="263c4ff7d578d899" providerId="LiveId" clId="{3018B2D3-61AF-4B3D-B398-A948111225FD}" dt="2020-12-05T11:20:26.079" v="1177" actId="20577"/>
          <ac:spMkLst>
            <pc:docMk/>
            <pc:sldMk cId="249598011" sldId="264"/>
            <ac:spMk id="2" creationId="{A903DB8B-BE35-4C04-A003-AB7C43046CDD}"/>
          </ac:spMkLst>
        </pc:spChg>
        <pc:spChg chg="mod">
          <ac:chgData name="Melanie Duke" userId="263c4ff7d578d899" providerId="LiveId" clId="{3018B2D3-61AF-4B3D-B398-A948111225FD}" dt="2020-12-05T11:14:15.386" v="878" actId="20577"/>
          <ac:spMkLst>
            <pc:docMk/>
            <pc:sldMk cId="249598011" sldId="264"/>
            <ac:spMk id="3" creationId="{7317229E-D67B-453E-B7EA-F60FB375BAB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878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02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646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050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3613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665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4672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0365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6702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178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4236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7810A5-1A13-4087-8DFA-155E6E5B5D73}" type="datetimeFigureOut">
              <a:rPr lang="tr-TR" smtClean="0"/>
              <a:t>8.12.2020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CBFCC-E1FF-473E-BF42-70E7405CF173}" type="slidenum">
              <a:rPr lang="tr-TR" smtClean="0"/>
              <a:t>‹#›</a:t>
            </a:fld>
            <a:endParaRPr lang="tr-TR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717581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28281-3783-403A-B1AB-0182A003DF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1800" dirty="0"/>
              <a:t/>
            </a:r>
            <a:br>
              <a:rPr lang="en-GB" sz="1800" dirty="0"/>
            </a:br>
            <a:r>
              <a:rPr lang="en-GB" sz="1800" dirty="0"/>
              <a:t/>
            </a:r>
            <a:br>
              <a:rPr lang="en-GB" sz="1800" dirty="0"/>
            </a:br>
            <a:r>
              <a:rPr lang="en-GB" sz="1800" dirty="0"/>
              <a:t>By</a:t>
            </a:r>
            <a:br>
              <a:rPr lang="en-GB" sz="1800" dirty="0"/>
            </a:br>
            <a:r>
              <a:rPr lang="en-GB" sz="1800" dirty="0"/>
              <a:t>Eli Duke</a:t>
            </a:r>
            <a:endParaRPr lang="tr-TR" sz="18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542EAC-8BF3-4BFD-9891-145BC49409C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000" dirty="0"/>
              <a:t>Evaporation Investigation</a:t>
            </a:r>
            <a:endParaRPr lang="tr-TR" sz="6000" dirty="0"/>
          </a:p>
        </p:txBody>
      </p:sp>
    </p:spTree>
    <p:extLst>
      <p:ext uri="{BB962C8B-B14F-4D97-AF65-F5344CB8AC3E}">
        <p14:creationId xmlns:p14="http://schemas.microsoft.com/office/powerpoint/2010/main" val="553726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2673C-A6E7-4842-90A1-E512ECBFA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2881628"/>
          </a:xfrm>
        </p:spPr>
        <p:txBody>
          <a:bodyPr>
            <a:normAutofit/>
          </a:bodyPr>
          <a:lstStyle/>
          <a:p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/>
              <a:t/>
            </a:r>
            <a:br>
              <a:rPr lang="en-GB" sz="4400" dirty="0"/>
            </a:br>
            <a:r>
              <a:rPr lang="en-GB" sz="4400" dirty="0"/>
              <a:t>Project – To see if temperature Affects How Fast Towels Dry</a:t>
            </a:r>
          </a:p>
        </p:txBody>
      </p:sp>
    </p:spTree>
    <p:extLst>
      <p:ext uri="{BB962C8B-B14F-4D97-AF65-F5344CB8AC3E}">
        <p14:creationId xmlns:p14="http://schemas.microsoft.com/office/powerpoint/2010/main" val="412189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FA3880A-8D8F-466C-A4A1-F07BCDD3719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C0A64CB-20A1-4508-B568-284EB04F78E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DA14841-53A4-4935-BE65-C8373B8A6D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877C2CF-B2DD-41C8-8B5E-152673376B4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4923D72-7E69-464B-94C5-B2530008D09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A00CCC86-7A88-4DFF-A0D0-6604606A2A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1F8ABFD-155B-4386-AE33-6E13057CFCF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3BBAF34-367D-4E18-A62E-4602BD9085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432" y="-2718"/>
            <a:ext cx="12189867" cy="685528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9A4CF08-858A-49E4-B707-4E7585D1156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6938E62-910D-4D69-AA09-567AAAC3776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A74E54C6-D084-4BC8-B3F9-8B9EC22A6B6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7535" y="0"/>
            <a:ext cx="65268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DB2E31C-561E-4D8E-A7BC-004DFBEB9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4738" y="808056"/>
            <a:ext cx="4986954" cy="107722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I used 3 towels, all the same size. Each towel weighed 31 grams.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6D42A61-F8FA-4CA8-A50A-0AE7B3C66B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974739" y="2052116"/>
            <a:ext cx="4901548" cy="39978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1800" dirty="0"/>
              <a:t>I used a measuring jug and poured 125 ml of water on to each one.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1800" dirty="0"/>
              <a:t>Each towel then weighed 85 grams.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777713DB-A0B1-4507-9991-B6DCAE436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93970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Placeholder 5" descr="A picture containing indoor, sitting, bed, luggage&#10;&#10;Description automatically generated">
            <a:extLst>
              <a:ext uri="{FF2B5EF4-FFF2-40B4-BE49-F238E27FC236}">
                <a16:creationId xmlns:a16="http://schemas.microsoft.com/office/drawing/2014/main" id="{CCF4FCC9-A040-4968-8576-676DA3ACB26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4" b="7074"/>
          <a:stretch/>
        </p:blipFill>
        <p:spPr>
          <a:xfrm rot="5400000">
            <a:off x="6434175" y="1100707"/>
            <a:ext cx="6858000" cy="465703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A9A96FF2-ACD7-48C4-BCE1-FC7F421086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2372" y="0"/>
            <a:ext cx="46496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912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EA777F5-12FA-4461-9C28-5FF3BB16D48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18" r="17518"/>
          <a:stretch/>
        </p:blipFill>
        <p:spPr>
          <a:xfrm rot="5400000">
            <a:off x="6299793" y="321616"/>
            <a:ext cx="4629734" cy="5344929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86F63B2-43ED-4AE4-835A-793DC5773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I laid the wet towels in the bathroom.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17BAE2-E5DC-4C42-83CF-627169C8C08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rgbClr val="8EC0C1"/>
              </a:buClr>
              <a:buSzPct val="90000"/>
              <a:buFont typeface="Wingdings" panose="05000000000000000000" pitchFamily="2" charset="2"/>
              <a:buNone/>
              <a:tabLst/>
              <a:defRPr cap="all"/>
            </a:pPr>
            <a:r>
              <a:rPr kumimoji="0" lang="en-GB" sz="2000" b="0" i="0" u="none" strike="noStrike" kern="1200" cap="all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I laid one towel over the bath.</a:t>
            </a:r>
          </a:p>
          <a:p>
            <a:pPr lvl="0">
              <a:lnSpc>
                <a:spcPct val="100000"/>
              </a:lnSpc>
              <a:defRPr cap="all"/>
            </a:pPr>
            <a:r>
              <a:rPr lang="en-GB" dirty="0"/>
              <a:t>I laid the second towel on the radiator.</a:t>
            </a:r>
          </a:p>
          <a:p>
            <a:pPr lvl="0">
              <a:lnSpc>
                <a:spcPct val="100000"/>
              </a:lnSpc>
              <a:defRPr cap="all"/>
            </a:pPr>
            <a:r>
              <a:rPr lang="en-GB" dirty="0"/>
              <a:t>I laid the third towel on the windowsill.</a:t>
            </a:r>
            <a:endParaRPr lang="en-US" dirty="0"/>
          </a:p>
          <a:p>
            <a:pPr lvl="0">
              <a:lnSpc>
                <a:spcPct val="100000"/>
              </a:lnSpc>
              <a:defRPr cap="all"/>
            </a:pPr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600"/>
              </a:spcAft>
              <a:buClr>
                <a:srgbClr val="8EC0C1"/>
              </a:buClr>
              <a:buSzPct val="90000"/>
              <a:buFont typeface="Wingdings" panose="05000000000000000000" pitchFamily="2" charset="2"/>
              <a:buNone/>
              <a:tabLst/>
              <a:defRPr cap="all"/>
            </a:pPr>
            <a:endParaRPr kumimoji="0" lang="en-US" sz="2000" b="0" i="0" u="none" strike="noStrike" kern="1200" cap="all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4684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erson standing in front of a mirror posing for the camera&#10;&#10;Description automatically generated">
            <a:extLst>
              <a:ext uri="{FF2B5EF4-FFF2-40B4-BE49-F238E27FC236}">
                <a16:creationId xmlns:a16="http://schemas.microsoft.com/office/drawing/2014/main" id="{833366DF-1BF0-46D8-91F5-DFF215EFD6C2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88" r="24688"/>
          <a:stretch>
            <a:fillRect/>
          </a:stretch>
        </p:blipFill>
        <p:spPr>
          <a:xfrm rot="5400000">
            <a:off x="6159447" y="876141"/>
            <a:ext cx="4629734" cy="4756629"/>
          </a:xfr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DB8195DC-8645-4465-A8FC-738AF1F73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Every 30 minutes I weighed each towel.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CE9056-0131-47D1-9747-068E2B8CF8C4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dirty="0"/>
              <a:t>I checked this weight against the start weight of the wet towels. I did this to measure how much water had evaporated.  The lighter the towel the more water had evaporated.</a:t>
            </a:r>
          </a:p>
        </p:txBody>
      </p:sp>
    </p:spTree>
    <p:extLst>
      <p:ext uri="{BB962C8B-B14F-4D97-AF65-F5344CB8AC3E}">
        <p14:creationId xmlns:p14="http://schemas.microsoft.com/office/powerpoint/2010/main" val="2586024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A0FECD-7A07-445E-8C1E-E84B0C7455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113" y="2313737"/>
            <a:ext cx="7958331" cy="1115263"/>
          </a:xfrm>
        </p:spPr>
        <p:txBody>
          <a:bodyPr/>
          <a:lstStyle/>
          <a:p>
            <a:r>
              <a:rPr lang="en-GB" dirty="0"/>
              <a:t>THE RESULTS</a:t>
            </a:r>
          </a:p>
        </p:txBody>
      </p:sp>
    </p:spTree>
    <p:extLst>
      <p:ext uri="{BB962C8B-B14F-4D97-AF65-F5344CB8AC3E}">
        <p14:creationId xmlns:p14="http://schemas.microsoft.com/office/powerpoint/2010/main" val="3745530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4511FE2A-FF15-496E-82D8-4DC0B21C4D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847998"/>
              </p:ext>
            </p:extLst>
          </p:nvPr>
        </p:nvGraphicFramePr>
        <p:xfrm>
          <a:off x="1783425" y="1945640"/>
          <a:ext cx="8128000" cy="2834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1224905954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13967617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07098682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317348788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420443488"/>
                    </a:ext>
                  </a:extLst>
                </a:gridCol>
              </a:tblGrid>
              <a:tr h="550058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Weight when placed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Weight after 30 minutes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Weight after 60 minutes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Weight after 90 minutes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8205872"/>
                  </a:ext>
                </a:extLst>
              </a:tr>
              <a:tr h="550058">
                <a:tc>
                  <a:txBody>
                    <a:bodyPr/>
                    <a:lstStyle/>
                    <a:p>
                      <a:r>
                        <a:rPr lang="en-GB" dirty="0"/>
                        <a:t>Towel 1</a:t>
                      </a:r>
                    </a:p>
                    <a:p>
                      <a:r>
                        <a:rPr lang="en-GB" dirty="0"/>
                        <a:t>(bath)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85g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77g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72g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68g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9335149"/>
                  </a:ext>
                </a:extLst>
              </a:tr>
              <a:tr h="550058">
                <a:tc>
                  <a:txBody>
                    <a:bodyPr/>
                    <a:lstStyle/>
                    <a:p>
                      <a:r>
                        <a:rPr lang="en-GB" dirty="0"/>
                        <a:t>Towel 2</a:t>
                      </a:r>
                    </a:p>
                    <a:p>
                      <a:r>
                        <a:rPr lang="en-GB" dirty="0"/>
                        <a:t>(Radiator)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85g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78g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70g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62g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8670683"/>
                  </a:ext>
                </a:extLst>
              </a:tr>
              <a:tr h="550058">
                <a:tc>
                  <a:txBody>
                    <a:bodyPr/>
                    <a:lstStyle/>
                    <a:p>
                      <a:r>
                        <a:rPr lang="en-GB" dirty="0"/>
                        <a:t>Towel 3</a:t>
                      </a:r>
                    </a:p>
                    <a:p>
                      <a:r>
                        <a:rPr lang="en-GB"/>
                        <a:t>(Window seal)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85g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71g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67g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64g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98956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0297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3DB8B-BE35-4C04-A003-AB7C43046C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 my investigation I found out the radiator dried (evaporated) the most water, </a:t>
            </a:r>
            <a:br>
              <a:rPr lang="en-GB" dirty="0"/>
            </a:br>
            <a:r>
              <a:rPr lang="en-GB" dirty="0"/>
              <a:t>the only thing I had to change was to turn the radiator on from the start. </a:t>
            </a:r>
            <a:br>
              <a:rPr lang="en-GB" dirty="0"/>
            </a:br>
            <a:r>
              <a:rPr lang="en-GB" dirty="0"/>
              <a:t>The results would be the same yet maybe the radiator towel would be drier.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17229E-D67B-453E-B7EA-F60FB375BAB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algn="ctr"/>
            <a:r>
              <a:rPr lang="en-GB" sz="6600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249598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tf16401379_wac</Template>
  <TotalTime>310</TotalTime>
  <Words>181</Words>
  <Application>Microsoft Office PowerPoint</Application>
  <PresentationFormat>Widescreen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MS Shell Dlg 2</vt:lpstr>
      <vt:lpstr>Wingdings</vt:lpstr>
      <vt:lpstr>Wingdings 3</vt:lpstr>
      <vt:lpstr>Madison</vt:lpstr>
      <vt:lpstr>  By Eli Duke</vt:lpstr>
      <vt:lpstr>  Project – To see if temperature Affects How Fast Towels Dry</vt:lpstr>
      <vt:lpstr>I used 3 towels, all the same size. Each towel weighed 31 grams.</vt:lpstr>
      <vt:lpstr>I laid the wet towels in the bathroom.</vt:lpstr>
      <vt:lpstr>Every 30 minutes I weighed each towel.</vt:lpstr>
      <vt:lpstr>THE RESULTS</vt:lpstr>
      <vt:lpstr>PowerPoint Presentation</vt:lpstr>
      <vt:lpstr>In my investigation I found out the radiator dried (evaporated) the most water,  the only thing I had to change was to turn the radiator on from the start.  The results would be the same yet maybe the radiator towel would be drier.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By Eli Duke</dc:title>
  <dc:creator>Melanie Duke</dc:creator>
  <cp:lastModifiedBy>StroverP</cp:lastModifiedBy>
  <cp:revision>5</cp:revision>
  <dcterms:created xsi:type="dcterms:W3CDTF">2020-12-02T15:42:09Z</dcterms:created>
  <dcterms:modified xsi:type="dcterms:W3CDTF">2020-12-08T13:35:02Z</dcterms:modified>
</cp:coreProperties>
</file>