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62" r:id="rId5"/>
    <p:sldId id="260" r:id="rId6"/>
    <p:sldId id="258" r:id="rId7"/>
    <p:sldId id="259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955C99F-8F50-4EA5-A14C-3F07442B16F1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221926B-EE59-412B-B5A6-04A701B2850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01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D2ADD9-9FF2-4FEE-9F6D-2B3C8DF3F78E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9FD2291-17B4-4AFE-93D3-4DB77931774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13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99FA122-143E-4CE9-AACD-D19AA2DC048F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27C4D6-3C86-4A1C-932D-16FBA6AF8D8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081986-C1C9-498D-B0FC-06AEF8A5C4A7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D59B717-B5FA-4B48-90CD-412DCFF99CA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49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8E91F8B-2401-457E-BB6C-24E3AFE8566B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0AC94BA-8962-45D7-B649-2BA2D9913E4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18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CB67B2-08E6-41A6-9E6B-113E409875D6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694D7E-22F8-4D82-AC61-E2C10F19EE4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28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0777489-DFEB-4CA8-B7FC-4762CFC79E58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F08C72-0E30-4A8E-8796-AAD4C3A4006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56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214C55-1020-4603-B256-7F5E4DAAE9DF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DB40D34-0716-48DC-83E7-4359BF724CB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00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lang="en-GB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8849F5-8315-4F52-9C34-237447909F5C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2D5A5E-166C-4A58-8D42-DB86268DE82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60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219251-0C6A-4A76-AF2D-A92752BEF55A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6872A2C-5AB7-42A8-A7C6-90A33A86605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6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9B047D-A119-498F-95EB-CD94A0D25065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A479D6B-7569-4BC2-9042-B948777FDD8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53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FFCC"/>
            </a:gs>
            <a:gs pos="100000">
              <a:srgbClr val="E1E8F5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B16F7B4C-D9AB-4490-A598-B95140B09BD3}" type="datetime1">
              <a:rPr lang="en-GB"/>
              <a:pPr lvl="0"/>
              <a:t>25/03/2020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00095B0C-B5D5-4211-A05C-39743AE612FA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en-US" sz="32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board.co.uk/iwb/Measure-Capacity-Simple-11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3568" y="2636910"/>
            <a:ext cx="7772400" cy="1470026"/>
          </a:xfrm>
        </p:spPr>
        <p:txBody>
          <a:bodyPr/>
          <a:lstStyle/>
          <a:p>
            <a:pPr lvl="0"/>
            <a:r>
              <a:rPr lang="en-GB" sz="7200" b="1">
                <a:effectLst>
                  <a:outerShdw dist="38996" dir="5459597">
                    <a:srgbClr val="000000"/>
                  </a:outerShdw>
                </a:effectLst>
              </a:rPr>
              <a:t>Capacity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sz="4800" dirty="0" smtClean="0"/>
              <a:t>L.I: </a:t>
            </a:r>
            <a:r>
              <a:rPr lang="en-GB" sz="4800" dirty="0"/>
              <a:t>To be able to measure the capacity millilitres and litres.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>
                <a:solidFill>
                  <a:srgbClr val="002060"/>
                </a:solidFill>
              </a:rPr>
              <a:t>What is capacity?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71595" y="1556793"/>
            <a:ext cx="1944215" cy="1944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555775" y="2528901"/>
            <a:ext cx="2929509" cy="2929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652116" y="1556793"/>
            <a:ext cx="2857500" cy="28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7506" y="274640"/>
            <a:ext cx="9036493" cy="1143000"/>
          </a:xfrm>
        </p:spPr>
        <p:txBody>
          <a:bodyPr/>
          <a:lstStyle/>
          <a:p>
            <a:pPr lvl="0"/>
            <a:r>
              <a:rPr lang="en-GB" sz="3600">
                <a:solidFill>
                  <a:srgbClr val="1F497D"/>
                </a:solidFill>
              </a:rPr>
              <a:t>How many millilitres (ml) are in a litre (l)?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2100"/>
              </a:spcBef>
              <a:buNone/>
            </a:pPr>
            <a:r>
              <a:rPr lang="en-GB" sz="8800" b="1">
                <a:effectLst>
                  <a:outerShdw dist="38996" dir="5459597">
                    <a:srgbClr val="000000"/>
                  </a:outerShdw>
                </a:effectLst>
              </a:rPr>
              <a:t>1000 millilitres!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( use ITP Measuring here) 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/>
              <a:t> </a:t>
            </a:r>
            <a:r>
              <a:rPr lang="en-GB">
                <a:hlinkClick r:id="rId2"/>
              </a:rPr>
              <a:t>http://www.iboard.co.uk/iwb/Measure-Capacity-Simple-114</a:t>
            </a:r>
            <a:endParaRPr lang="en-GB"/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>
                <a:solidFill>
                  <a:srgbClr val="1F497D"/>
                </a:solidFill>
              </a:rPr>
              <a:t>If a can of cola holds 200 ml how much will 4 cans hold?</a:t>
            </a:r>
          </a:p>
          <a:p>
            <a:pPr marL="0" lvl="0" indent="0">
              <a:buNone/>
            </a:pPr>
            <a:endParaRPr lang="en-GB">
              <a:solidFill>
                <a:srgbClr val="1F497D"/>
              </a:solidFill>
            </a:endParaRPr>
          </a:p>
          <a:p>
            <a:pPr marL="0" lvl="0" indent="0">
              <a:buNone/>
            </a:pPr>
            <a:r>
              <a:rPr lang="en-GB">
                <a:solidFill>
                  <a:srgbClr val="1F497D"/>
                </a:solidFill>
              </a:rPr>
              <a:t>How many cans would I need to make 1 litre?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596332" y="4321170"/>
            <a:ext cx="1038228" cy="17811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>
          <a:xfrm>
            <a:off x="457200" y="476667"/>
            <a:ext cx="8229600" cy="5649492"/>
          </a:xfrm>
        </p:spPr>
        <p:txBody>
          <a:bodyPr/>
          <a:lstStyle/>
          <a:p>
            <a:pPr lvl="0"/>
            <a:r>
              <a:rPr lang="en-GB">
                <a:solidFill>
                  <a:srgbClr val="1F497D"/>
                </a:solidFill>
              </a:rPr>
              <a:t>1. A bath holds 50 litres. A shower uses 34 litres. How many litres are used if Mrs Hitchin's has a bath and Mr Wright has a shower?</a:t>
            </a:r>
          </a:p>
          <a:p>
            <a:pPr marL="0" lvl="0" indent="0">
              <a:buNone/>
            </a:pPr>
            <a:endParaRPr lang="en-GB">
              <a:solidFill>
                <a:srgbClr val="1F497D"/>
              </a:solidFill>
            </a:endParaRPr>
          </a:p>
          <a:p>
            <a:pPr marL="0" lvl="0" indent="0">
              <a:buNone/>
            </a:pPr>
            <a:r>
              <a:rPr lang="en-GB">
                <a:solidFill>
                  <a:srgbClr val="1F497D"/>
                </a:solidFill>
              </a:rPr>
              <a:t> How much water will we save if Mrs Hitchin's decides to have a shower too?</a:t>
            </a:r>
          </a:p>
          <a:p>
            <a:pPr marL="0" lvl="0" indent="0">
              <a:buNone/>
            </a:pP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372197" y="4797152"/>
            <a:ext cx="2415149" cy="18722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084170" y="3212973"/>
            <a:ext cx="2103220" cy="2855753"/>
          </a:xfrm>
        </p:spPr>
      </p:pic>
      <p:sp>
        <p:nvSpPr>
          <p:cNvPr id="3" name="TextBox 3"/>
          <p:cNvSpPr txBox="1"/>
          <p:nvPr/>
        </p:nvSpPr>
        <p:spPr>
          <a:xfrm>
            <a:off x="251524" y="620685"/>
            <a:ext cx="5544619" cy="20621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1F497D"/>
                </a:solidFill>
                <a:uFillTx/>
                <a:latin typeface="Calibri"/>
                <a:ea typeface=""/>
                <a:cs typeface=""/>
              </a:rPr>
              <a:t> A jar has 350ml of jam. Mrs Tyrrell uses 240ml to make some jam tarts. How much is left?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142</Words>
  <Application>Microsoft Office PowerPoint</Application>
  <PresentationFormat>On-screen Show (4:3)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Capacity</vt:lpstr>
      <vt:lpstr>PowerPoint Presentation</vt:lpstr>
      <vt:lpstr>What is capacity?</vt:lpstr>
      <vt:lpstr>How many millilitres (ml) are in a litre (l)?</vt:lpstr>
      <vt:lpstr>( use ITP Measuring here)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Capacity</dc:title>
  <dc:creator>Mills</dc:creator>
  <cp:lastModifiedBy>Kariss Boyle</cp:lastModifiedBy>
  <cp:revision>2</cp:revision>
  <dcterms:created xsi:type="dcterms:W3CDTF">2014-02-12T14:29:47Z</dcterms:created>
  <dcterms:modified xsi:type="dcterms:W3CDTF">2020-03-25T21:06:21Z</dcterms:modified>
</cp:coreProperties>
</file>