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37A177-D6D8-457D-8A16-71AA917BC420}" v="49" dt="2020-03-31T12:41:34.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anie Duke" userId="263c4ff7d578d899" providerId="LiveId" clId="{E737A177-D6D8-457D-8A16-71AA917BC420}"/>
    <pc:docChg chg="custSel addSld modSld">
      <pc:chgData name="Melanie Duke" userId="263c4ff7d578d899" providerId="LiveId" clId="{E737A177-D6D8-457D-8A16-71AA917BC420}" dt="2020-03-31T12:48:42.304" v="1103" actId="20577"/>
      <pc:docMkLst>
        <pc:docMk/>
      </pc:docMkLst>
      <pc:sldChg chg="modSp">
        <pc:chgData name="Melanie Duke" userId="263c4ff7d578d899" providerId="LiveId" clId="{E737A177-D6D8-457D-8A16-71AA917BC420}" dt="2020-03-26T19:46:48.259" v="1" actId="20577"/>
        <pc:sldMkLst>
          <pc:docMk/>
          <pc:sldMk cId="620879135" sldId="258"/>
        </pc:sldMkLst>
        <pc:spChg chg="mod">
          <ac:chgData name="Melanie Duke" userId="263c4ff7d578d899" providerId="LiveId" clId="{E737A177-D6D8-457D-8A16-71AA917BC420}" dt="2020-03-26T19:46:48.259" v="1" actId="20577"/>
          <ac:spMkLst>
            <pc:docMk/>
            <pc:sldMk cId="620879135" sldId="258"/>
            <ac:spMk id="2" creationId="{49A01C6B-A6EE-465A-9CFA-6AC1E3971CBB}"/>
          </ac:spMkLst>
        </pc:spChg>
      </pc:sldChg>
      <pc:sldChg chg="delSp modSp add">
        <pc:chgData name="Melanie Duke" userId="263c4ff7d578d899" providerId="LiveId" clId="{E737A177-D6D8-457D-8A16-71AA917BC420}" dt="2020-03-30T13:28:05.244" v="257" actId="1076"/>
        <pc:sldMkLst>
          <pc:docMk/>
          <pc:sldMk cId="1255371774" sldId="261"/>
        </pc:sldMkLst>
        <pc:spChg chg="mod">
          <ac:chgData name="Melanie Duke" userId="263c4ff7d578d899" providerId="LiveId" clId="{E737A177-D6D8-457D-8A16-71AA917BC420}" dt="2020-03-30T13:28:05.244" v="257" actId="1076"/>
          <ac:spMkLst>
            <pc:docMk/>
            <pc:sldMk cId="1255371774" sldId="261"/>
            <ac:spMk id="2" creationId="{A42F6CBA-4A3E-429D-91C4-D77B66052117}"/>
          </ac:spMkLst>
        </pc:spChg>
        <pc:spChg chg="del">
          <ac:chgData name="Melanie Duke" userId="263c4ff7d578d899" providerId="LiveId" clId="{E737A177-D6D8-457D-8A16-71AA917BC420}" dt="2020-03-30T13:27:21.338" v="252" actId="478"/>
          <ac:spMkLst>
            <pc:docMk/>
            <pc:sldMk cId="1255371774" sldId="261"/>
            <ac:spMk id="3" creationId="{23078D6A-0BAC-47C7-B2FF-377C5F6F2C7A}"/>
          </ac:spMkLst>
        </pc:spChg>
        <pc:spChg chg="del">
          <ac:chgData name="Melanie Duke" userId="263c4ff7d578d899" providerId="LiveId" clId="{E737A177-D6D8-457D-8A16-71AA917BC420}" dt="2020-03-30T13:27:26.696" v="253" actId="478"/>
          <ac:spMkLst>
            <pc:docMk/>
            <pc:sldMk cId="1255371774" sldId="261"/>
            <ac:spMk id="4" creationId="{E1578847-282A-4F7C-B986-A844E88E7C33}"/>
          </ac:spMkLst>
        </pc:spChg>
        <pc:spChg chg="del">
          <ac:chgData name="Melanie Duke" userId="263c4ff7d578d899" providerId="LiveId" clId="{E737A177-D6D8-457D-8A16-71AA917BC420}" dt="2020-03-30T13:27:12.242" v="250" actId="478"/>
          <ac:spMkLst>
            <pc:docMk/>
            <pc:sldMk cId="1255371774" sldId="261"/>
            <ac:spMk id="5" creationId="{0687C1AF-1FB5-4788-A102-A180106FF53C}"/>
          </ac:spMkLst>
        </pc:spChg>
        <pc:spChg chg="del">
          <ac:chgData name="Melanie Duke" userId="263c4ff7d578d899" providerId="LiveId" clId="{E737A177-D6D8-457D-8A16-71AA917BC420}" dt="2020-03-30T13:27:15.977" v="251" actId="478"/>
          <ac:spMkLst>
            <pc:docMk/>
            <pc:sldMk cId="1255371774" sldId="261"/>
            <ac:spMk id="6" creationId="{CB0624F5-A6A7-4449-A76F-47BDEEE38EC3}"/>
          </ac:spMkLst>
        </pc:spChg>
        <pc:spChg chg="del">
          <ac:chgData name="Melanie Duke" userId="263c4ff7d578d899" providerId="LiveId" clId="{E737A177-D6D8-457D-8A16-71AA917BC420}" dt="2020-03-30T13:27:35.344" v="255" actId="478"/>
          <ac:spMkLst>
            <pc:docMk/>
            <pc:sldMk cId="1255371774" sldId="261"/>
            <ac:spMk id="7" creationId="{E7B16C7C-312C-41C4-A36C-9AD7963B5DD0}"/>
          </ac:spMkLst>
        </pc:spChg>
        <pc:spChg chg="del">
          <ac:chgData name="Melanie Duke" userId="263c4ff7d578d899" providerId="LiveId" clId="{E737A177-D6D8-457D-8A16-71AA917BC420}" dt="2020-03-30T13:27:31.592" v="254" actId="478"/>
          <ac:spMkLst>
            <pc:docMk/>
            <pc:sldMk cId="1255371774" sldId="261"/>
            <ac:spMk id="8" creationId="{3D7DC8ED-2208-4D6E-B85A-32641AEF924E}"/>
          </ac:spMkLst>
        </pc:spChg>
      </pc:sldChg>
      <pc:sldChg chg="addSp modSp add">
        <pc:chgData name="Melanie Duke" userId="263c4ff7d578d899" providerId="LiveId" clId="{E737A177-D6D8-457D-8A16-71AA917BC420}" dt="2020-03-30T13:41:23.230" v="391" actId="1076"/>
        <pc:sldMkLst>
          <pc:docMk/>
          <pc:sldMk cId="2634978212" sldId="262"/>
        </pc:sldMkLst>
        <pc:picChg chg="add mod">
          <ac:chgData name="Melanie Duke" userId="263c4ff7d578d899" providerId="LiveId" clId="{E737A177-D6D8-457D-8A16-71AA917BC420}" dt="2020-03-30T13:36:19.875" v="324" actId="1076"/>
          <ac:picMkLst>
            <pc:docMk/>
            <pc:sldMk cId="2634978212" sldId="262"/>
            <ac:picMk id="3" creationId="{06BDA1FD-FB08-4D92-8404-2E33AEEF5DB6}"/>
          </ac:picMkLst>
        </pc:picChg>
        <pc:picChg chg="add mod">
          <ac:chgData name="Melanie Duke" userId="263c4ff7d578d899" providerId="LiveId" clId="{E737A177-D6D8-457D-8A16-71AA917BC420}" dt="2020-03-30T13:36:23.344" v="325" actId="1076"/>
          <ac:picMkLst>
            <pc:docMk/>
            <pc:sldMk cId="2634978212" sldId="262"/>
            <ac:picMk id="5" creationId="{A5369A68-1C85-4925-BBBC-349444B491A8}"/>
          </ac:picMkLst>
        </pc:picChg>
        <pc:picChg chg="add mod">
          <ac:chgData name="Melanie Duke" userId="263c4ff7d578d899" providerId="LiveId" clId="{E737A177-D6D8-457D-8A16-71AA917BC420}" dt="2020-03-30T13:36:26.877" v="326" actId="1076"/>
          <ac:picMkLst>
            <pc:docMk/>
            <pc:sldMk cId="2634978212" sldId="262"/>
            <ac:picMk id="7" creationId="{3441F5D7-0B3D-4E1A-99E4-1CA8209F435F}"/>
          </ac:picMkLst>
        </pc:picChg>
        <pc:picChg chg="add mod">
          <ac:chgData name="Melanie Duke" userId="263c4ff7d578d899" providerId="LiveId" clId="{E737A177-D6D8-457D-8A16-71AA917BC420}" dt="2020-03-30T13:36:35.770" v="327" actId="1076"/>
          <ac:picMkLst>
            <pc:docMk/>
            <pc:sldMk cId="2634978212" sldId="262"/>
            <ac:picMk id="9" creationId="{004C2F54-FDC6-467B-942D-9C04F4C1F975}"/>
          </ac:picMkLst>
        </pc:picChg>
        <pc:picChg chg="add mod">
          <ac:chgData name="Melanie Duke" userId="263c4ff7d578d899" providerId="LiveId" clId="{E737A177-D6D8-457D-8A16-71AA917BC420}" dt="2020-03-30T13:36:17.124" v="323" actId="1076"/>
          <ac:picMkLst>
            <pc:docMk/>
            <pc:sldMk cId="2634978212" sldId="262"/>
            <ac:picMk id="11" creationId="{542EFDC9-E7DA-4560-AA90-8CD727B7D296}"/>
          </ac:picMkLst>
        </pc:picChg>
        <pc:picChg chg="add mod">
          <ac:chgData name="Melanie Duke" userId="263c4ff7d578d899" providerId="LiveId" clId="{E737A177-D6D8-457D-8A16-71AA917BC420}" dt="2020-03-30T13:36:14.264" v="322" actId="1076"/>
          <ac:picMkLst>
            <pc:docMk/>
            <pc:sldMk cId="2634978212" sldId="262"/>
            <ac:picMk id="13" creationId="{9CDE0167-DE89-4539-BC27-139E263EB90D}"/>
          </ac:picMkLst>
        </pc:picChg>
        <pc:picChg chg="add mod">
          <ac:chgData name="Melanie Duke" userId="263c4ff7d578d899" providerId="LiveId" clId="{E737A177-D6D8-457D-8A16-71AA917BC420}" dt="2020-03-30T13:36:09.403" v="320" actId="1076"/>
          <ac:picMkLst>
            <pc:docMk/>
            <pc:sldMk cId="2634978212" sldId="262"/>
            <ac:picMk id="15" creationId="{5C54CC9F-25EE-4B57-BE98-DE4F81B1C2D1}"/>
          </ac:picMkLst>
        </pc:picChg>
        <pc:picChg chg="add mod">
          <ac:chgData name="Melanie Duke" userId="263c4ff7d578d899" providerId="LiveId" clId="{E737A177-D6D8-457D-8A16-71AA917BC420}" dt="2020-03-30T13:36:42.069" v="328" actId="1076"/>
          <ac:picMkLst>
            <pc:docMk/>
            <pc:sldMk cId="2634978212" sldId="262"/>
            <ac:picMk id="17" creationId="{47796F05-1DE4-42CB-9374-05B84FFA6C33}"/>
          </ac:picMkLst>
        </pc:picChg>
        <pc:picChg chg="add mod">
          <ac:chgData name="Melanie Duke" userId="263c4ff7d578d899" providerId="LiveId" clId="{E737A177-D6D8-457D-8A16-71AA917BC420}" dt="2020-03-30T13:36:06.621" v="319" actId="1076"/>
          <ac:picMkLst>
            <pc:docMk/>
            <pc:sldMk cId="2634978212" sldId="262"/>
            <ac:picMk id="19" creationId="{F79D77DF-F58B-4873-A878-F279DC01D8EA}"/>
          </ac:picMkLst>
        </pc:picChg>
        <pc:picChg chg="add mod">
          <ac:chgData name="Melanie Duke" userId="263c4ff7d578d899" providerId="LiveId" clId="{E737A177-D6D8-457D-8A16-71AA917BC420}" dt="2020-03-30T13:36:11.825" v="321" actId="1076"/>
          <ac:picMkLst>
            <pc:docMk/>
            <pc:sldMk cId="2634978212" sldId="262"/>
            <ac:picMk id="21" creationId="{A03F5B3C-CD3A-4CD6-90F5-049A6AC010F9}"/>
          </ac:picMkLst>
        </pc:picChg>
        <pc:picChg chg="add mod">
          <ac:chgData name="Melanie Duke" userId="263c4ff7d578d899" providerId="LiveId" clId="{E737A177-D6D8-457D-8A16-71AA917BC420}" dt="2020-03-30T13:37:13.469" v="333" actId="1076"/>
          <ac:picMkLst>
            <pc:docMk/>
            <pc:sldMk cId="2634978212" sldId="262"/>
            <ac:picMk id="23" creationId="{70690FE5-14E2-4BF8-A5A3-5D21EB9006AE}"/>
          </ac:picMkLst>
        </pc:picChg>
        <pc:picChg chg="add mod">
          <ac:chgData name="Melanie Duke" userId="263c4ff7d578d899" providerId="LiveId" clId="{E737A177-D6D8-457D-8A16-71AA917BC420}" dt="2020-03-30T13:37:35.738" v="338" actId="1076"/>
          <ac:picMkLst>
            <pc:docMk/>
            <pc:sldMk cId="2634978212" sldId="262"/>
            <ac:picMk id="25" creationId="{284276A3-0682-4FAF-8BCA-DC31B5269E27}"/>
          </ac:picMkLst>
        </pc:picChg>
        <pc:picChg chg="add mod">
          <ac:chgData name="Melanie Duke" userId="263c4ff7d578d899" providerId="LiveId" clId="{E737A177-D6D8-457D-8A16-71AA917BC420}" dt="2020-03-30T13:38:10.561" v="347" actId="1076"/>
          <ac:picMkLst>
            <pc:docMk/>
            <pc:sldMk cId="2634978212" sldId="262"/>
            <ac:picMk id="27" creationId="{F1CC288C-AAE6-4D2B-860C-A89EF5E11913}"/>
          </ac:picMkLst>
        </pc:picChg>
        <pc:picChg chg="add mod">
          <ac:chgData name="Melanie Duke" userId="263c4ff7d578d899" providerId="LiveId" clId="{E737A177-D6D8-457D-8A16-71AA917BC420}" dt="2020-03-30T13:38:35.012" v="352" actId="1076"/>
          <ac:picMkLst>
            <pc:docMk/>
            <pc:sldMk cId="2634978212" sldId="262"/>
            <ac:picMk id="29" creationId="{5F50DCAC-F01D-4197-B94E-29DB536FD4D4}"/>
          </ac:picMkLst>
        </pc:picChg>
        <pc:picChg chg="add mod">
          <ac:chgData name="Melanie Duke" userId="263c4ff7d578d899" providerId="LiveId" clId="{E737A177-D6D8-457D-8A16-71AA917BC420}" dt="2020-03-30T13:39:01.723" v="357" actId="1076"/>
          <ac:picMkLst>
            <pc:docMk/>
            <pc:sldMk cId="2634978212" sldId="262"/>
            <ac:picMk id="31" creationId="{51E5DF7D-CFBD-44C9-AB09-8A91270E87D1}"/>
          </ac:picMkLst>
        </pc:picChg>
        <pc:picChg chg="add mod">
          <ac:chgData name="Melanie Duke" userId="263c4ff7d578d899" providerId="LiveId" clId="{E737A177-D6D8-457D-8A16-71AA917BC420}" dt="2020-03-30T13:39:22.207" v="363" actId="14100"/>
          <ac:picMkLst>
            <pc:docMk/>
            <pc:sldMk cId="2634978212" sldId="262"/>
            <ac:picMk id="33" creationId="{AEC26691-213E-48F2-9182-5BDBE06AE8FD}"/>
          </ac:picMkLst>
        </pc:picChg>
        <pc:picChg chg="add mod">
          <ac:chgData name="Melanie Duke" userId="263c4ff7d578d899" providerId="LiveId" clId="{E737A177-D6D8-457D-8A16-71AA917BC420}" dt="2020-03-30T13:39:41.572" v="368" actId="1076"/>
          <ac:picMkLst>
            <pc:docMk/>
            <pc:sldMk cId="2634978212" sldId="262"/>
            <ac:picMk id="35" creationId="{5233C580-C4BF-4012-87F2-1D8889396A9B}"/>
          </ac:picMkLst>
        </pc:picChg>
        <pc:picChg chg="add mod">
          <ac:chgData name="Melanie Duke" userId="263c4ff7d578d899" providerId="LiveId" clId="{E737A177-D6D8-457D-8A16-71AA917BC420}" dt="2020-03-30T13:41:23.230" v="391" actId="1076"/>
          <ac:picMkLst>
            <pc:docMk/>
            <pc:sldMk cId="2634978212" sldId="262"/>
            <ac:picMk id="37" creationId="{19BFE3A3-2043-4AEB-A427-722D8DA8B7F8}"/>
          </ac:picMkLst>
        </pc:picChg>
        <pc:picChg chg="add mod">
          <ac:chgData name="Melanie Duke" userId="263c4ff7d578d899" providerId="LiveId" clId="{E737A177-D6D8-457D-8A16-71AA917BC420}" dt="2020-03-30T13:41:10.180" v="389" actId="14100"/>
          <ac:picMkLst>
            <pc:docMk/>
            <pc:sldMk cId="2634978212" sldId="262"/>
            <ac:picMk id="39" creationId="{9296B2F3-32B9-46D7-9115-C119E7F1D146}"/>
          </ac:picMkLst>
        </pc:picChg>
        <pc:picChg chg="add mod">
          <ac:chgData name="Melanie Duke" userId="263c4ff7d578d899" providerId="LiveId" clId="{E737A177-D6D8-457D-8A16-71AA917BC420}" dt="2020-03-30T13:41:20.432" v="390" actId="1076"/>
          <ac:picMkLst>
            <pc:docMk/>
            <pc:sldMk cId="2634978212" sldId="262"/>
            <ac:picMk id="41" creationId="{6F8A1A15-E1BF-4DDD-82DB-7C0F5ABE8FDE}"/>
          </ac:picMkLst>
        </pc:picChg>
      </pc:sldChg>
      <pc:sldChg chg="delSp modSp add">
        <pc:chgData name="Melanie Duke" userId="263c4ff7d578d899" providerId="LiveId" clId="{E737A177-D6D8-457D-8A16-71AA917BC420}" dt="2020-03-30T13:59:29.698" v="692" actId="20577"/>
        <pc:sldMkLst>
          <pc:docMk/>
          <pc:sldMk cId="2177094037" sldId="263"/>
        </pc:sldMkLst>
        <pc:spChg chg="mod">
          <ac:chgData name="Melanie Duke" userId="263c4ff7d578d899" providerId="LiveId" clId="{E737A177-D6D8-457D-8A16-71AA917BC420}" dt="2020-03-30T13:59:29.698" v="692" actId="20577"/>
          <ac:spMkLst>
            <pc:docMk/>
            <pc:sldMk cId="2177094037" sldId="263"/>
            <ac:spMk id="2" creationId="{22BEEA87-A97D-4CA8-8E06-E56AE3BBB858}"/>
          </ac:spMkLst>
        </pc:spChg>
        <pc:spChg chg="del">
          <ac:chgData name="Melanie Duke" userId="263c4ff7d578d899" providerId="LiveId" clId="{E737A177-D6D8-457D-8A16-71AA917BC420}" dt="2020-03-30T13:53:35.027" v="670" actId="478"/>
          <ac:spMkLst>
            <pc:docMk/>
            <pc:sldMk cId="2177094037" sldId="263"/>
            <ac:spMk id="3" creationId="{80A2FE91-BF15-48F5-9036-19EB2C187A41}"/>
          </ac:spMkLst>
        </pc:spChg>
        <pc:spChg chg="del">
          <ac:chgData name="Melanie Duke" userId="263c4ff7d578d899" providerId="LiveId" clId="{E737A177-D6D8-457D-8A16-71AA917BC420}" dt="2020-03-30T13:51:06.887" v="632" actId="478"/>
          <ac:spMkLst>
            <pc:docMk/>
            <pc:sldMk cId="2177094037" sldId="263"/>
            <ac:spMk id="4" creationId="{C9157023-E254-4575-B93B-B67B0005E052}"/>
          </ac:spMkLst>
        </pc:spChg>
        <pc:spChg chg="del">
          <ac:chgData name="Melanie Duke" userId="263c4ff7d578d899" providerId="LiveId" clId="{E737A177-D6D8-457D-8A16-71AA917BC420}" dt="2020-03-30T13:53:39.989" v="671" actId="478"/>
          <ac:spMkLst>
            <pc:docMk/>
            <pc:sldMk cId="2177094037" sldId="263"/>
            <ac:spMk id="5" creationId="{3B8BF727-DCD1-4040-A665-FD4CE32AA7FA}"/>
          </ac:spMkLst>
        </pc:spChg>
        <pc:spChg chg="del">
          <ac:chgData name="Melanie Duke" userId="263c4ff7d578d899" providerId="LiveId" clId="{E737A177-D6D8-457D-8A16-71AA917BC420}" dt="2020-03-30T13:53:29.958" v="669" actId="478"/>
          <ac:spMkLst>
            <pc:docMk/>
            <pc:sldMk cId="2177094037" sldId="263"/>
            <ac:spMk id="6" creationId="{F22016F1-925B-403A-8A6C-3E78B2F01162}"/>
          </ac:spMkLst>
        </pc:spChg>
        <pc:spChg chg="del">
          <ac:chgData name="Melanie Duke" userId="263c4ff7d578d899" providerId="LiveId" clId="{E737A177-D6D8-457D-8A16-71AA917BC420}" dt="2020-03-30T13:51:01.339" v="631" actId="478"/>
          <ac:spMkLst>
            <pc:docMk/>
            <pc:sldMk cId="2177094037" sldId="263"/>
            <ac:spMk id="7" creationId="{8C092980-4D66-4704-B6D5-8E9FCA7986E4}"/>
          </ac:spMkLst>
        </pc:spChg>
        <pc:spChg chg="del">
          <ac:chgData name="Melanie Duke" userId="263c4ff7d578d899" providerId="LiveId" clId="{E737A177-D6D8-457D-8A16-71AA917BC420}" dt="2020-03-30T13:53:46.351" v="672" actId="478"/>
          <ac:spMkLst>
            <pc:docMk/>
            <pc:sldMk cId="2177094037" sldId="263"/>
            <ac:spMk id="8" creationId="{9FAE9235-AFBC-4CC7-A311-DC83FA8E1A38}"/>
          </ac:spMkLst>
        </pc:spChg>
        <pc:spChg chg="del">
          <ac:chgData name="Melanie Duke" userId="263c4ff7d578d899" providerId="LiveId" clId="{E737A177-D6D8-457D-8A16-71AA917BC420}" dt="2020-03-30T13:53:25.738" v="668" actId="478"/>
          <ac:spMkLst>
            <pc:docMk/>
            <pc:sldMk cId="2177094037" sldId="263"/>
            <ac:spMk id="9" creationId="{0269463E-CD0B-48C3-A4D0-81AEFD6D979C}"/>
          </ac:spMkLst>
        </pc:spChg>
        <pc:spChg chg="del">
          <ac:chgData name="Melanie Duke" userId="263c4ff7d578d899" providerId="LiveId" clId="{E737A177-D6D8-457D-8A16-71AA917BC420}" dt="2020-03-30T13:50:54.727" v="630" actId="478"/>
          <ac:spMkLst>
            <pc:docMk/>
            <pc:sldMk cId="2177094037" sldId="263"/>
            <ac:spMk id="10" creationId="{A413508C-50E7-4818-9D57-5A9ADB4637DF}"/>
          </ac:spMkLst>
        </pc:spChg>
        <pc:spChg chg="del">
          <ac:chgData name="Melanie Duke" userId="263c4ff7d578d899" providerId="LiveId" clId="{E737A177-D6D8-457D-8A16-71AA917BC420}" dt="2020-03-30T13:53:59.151" v="673" actId="478"/>
          <ac:spMkLst>
            <pc:docMk/>
            <pc:sldMk cId="2177094037" sldId="263"/>
            <ac:spMk id="11" creationId="{73EEA0CD-DC60-4FD4-8C61-6B69EBB6E70F}"/>
          </ac:spMkLst>
        </pc:spChg>
      </pc:sldChg>
      <pc:sldChg chg="addSp modSp add">
        <pc:chgData name="Melanie Duke" userId="263c4ff7d578d899" providerId="LiveId" clId="{E737A177-D6D8-457D-8A16-71AA917BC420}" dt="2020-03-31T12:39:56.698" v="882" actId="1076"/>
        <pc:sldMkLst>
          <pc:docMk/>
          <pc:sldMk cId="2055589960" sldId="264"/>
        </pc:sldMkLst>
        <pc:picChg chg="add mod">
          <ac:chgData name="Melanie Duke" userId="263c4ff7d578d899" providerId="LiveId" clId="{E737A177-D6D8-457D-8A16-71AA917BC420}" dt="2020-03-31T12:24:56.883" v="699" actId="1076"/>
          <ac:picMkLst>
            <pc:docMk/>
            <pc:sldMk cId="2055589960" sldId="264"/>
            <ac:picMk id="3" creationId="{6A03E374-45D8-47BE-A680-17705C872FDD}"/>
          </ac:picMkLst>
        </pc:picChg>
        <pc:picChg chg="add mod">
          <ac:chgData name="Melanie Duke" userId="263c4ff7d578d899" providerId="LiveId" clId="{E737A177-D6D8-457D-8A16-71AA917BC420}" dt="2020-03-31T12:25:37.397" v="706" actId="14100"/>
          <ac:picMkLst>
            <pc:docMk/>
            <pc:sldMk cId="2055589960" sldId="264"/>
            <ac:picMk id="5" creationId="{3A45F9F8-4E18-4607-8E4F-85F59EB4244A}"/>
          </ac:picMkLst>
        </pc:picChg>
        <pc:picChg chg="add mod">
          <ac:chgData name="Melanie Duke" userId="263c4ff7d578d899" providerId="LiveId" clId="{E737A177-D6D8-457D-8A16-71AA917BC420}" dt="2020-03-31T12:26:34.870" v="716" actId="14100"/>
          <ac:picMkLst>
            <pc:docMk/>
            <pc:sldMk cId="2055589960" sldId="264"/>
            <ac:picMk id="7" creationId="{953A5F38-4746-457A-ADF4-BD66508C87B1}"/>
          </ac:picMkLst>
        </pc:picChg>
        <pc:picChg chg="add mod">
          <ac:chgData name="Melanie Duke" userId="263c4ff7d578d899" providerId="LiveId" clId="{E737A177-D6D8-457D-8A16-71AA917BC420}" dt="2020-03-31T12:27:45.028" v="731" actId="1076"/>
          <ac:picMkLst>
            <pc:docMk/>
            <pc:sldMk cId="2055589960" sldId="264"/>
            <ac:picMk id="9" creationId="{9E3626B7-2450-475E-AE02-970DA62A6B32}"/>
          </ac:picMkLst>
        </pc:picChg>
        <pc:picChg chg="add mod">
          <ac:chgData name="Melanie Duke" userId="263c4ff7d578d899" providerId="LiveId" clId="{E737A177-D6D8-457D-8A16-71AA917BC420}" dt="2020-03-31T12:27:38.057" v="729" actId="1076"/>
          <ac:picMkLst>
            <pc:docMk/>
            <pc:sldMk cId="2055589960" sldId="264"/>
            <ac:picMk id="11" creationId="{5D316AD8-FE3D-4452-9F6E-8E82E277877A}"/>
          </ac:picMkLst>
        </pc:picChg>
        <pc:picChg chg="add mod">
          <ac:chgData name="Melanie Duke" userId="263c4ff7d578d899" providerId="LiveId" clId="{E737A177-D6D8-457D-8A16-71AA917BC420}" dt="2020-03-31T12:30:08.902" v="761" actId="1076"/>
          <ac:picMkLst>
            <pc:docMk/>
            <pc:sldMk cId="2055589960" sldId="264"/>
            <ac:picMk id="13" creationId="{40D1E09E-65EE-42C4-97A5-7722613E7254}"/>
          </ac:picMkLst>
        </pc:picChg>
        <pc:picChg chg="add mod">
          <ac:chgData name="Melanie Duke" userId="263c4ff7d578d899" providerId="LiveId" clId="{E737A177-D6D8-457D-8A16-71AA917BC420}" dt="2020-03-31T12:29:04.023" v="750" actId="1076"/>
          <ac:picMkLst>
            <pc:docMk/>
            <pc:sldMk cId="2055589960" sldId="264"/>
            <ac:picMk id="15" creationId="{DF4C91C0-0DD0-4BBD-AC56-671EBA841102}"/>
          </ac:picMkLst>
        </pc:picChg>
        <pc:picChg chg="add mod">
          <ac:chgData name="Melanie Duke" userId="263c4ff7d578d899" providerId="LiveId" clId="{E737A177-D6D8-457D-8A16-71AA917BC420}" dt="2020-03-31T12:30:06.839" v="760" actId="1076"/>
          <ac:picMkLst>
            <pc:docMk/>
            <pc:sldMk cId="2055589960" sldId="264"/>
            <ac:picMk id="17" creationId="{076F0371-DD81-4B33-96C7-76392D2168D1}"/>
          </ac:picMkLst>
        </pc:picChg>
        <pc:picChg chg="add mod">
          <ac:chgData name="Melanie Duke" userId="263c4ff7d578d899" providerId="LiveId" clId="{E737A177-D6D8-457D-8A16-71AA917BC420}" dt="2020-03-31T12:31:07.640" v="767" actId="1076"/>
          <ac:picMkLst>
            <pc:docMk/>
            <pc:sldMk cId="2055589960" sldId="264"/>
            <ac:picMk id="19" creationId="{C78A698E-46EF-466E-8F37-1E2D05DFE07A}"/>
          </ac:picMkLst>
        </pc:picChg>
        <pc:picChg chg="add mod">
          <ac:chgData name="Melanie Duke" userId="263c4ff7d578d899" providerId="LiveId" clId="{E737A177-D6D8-457D-8A16-71AA917BC420}" dt="2020-03-31T12:31:34.263" v="774" actId="1076"/>
          <ac:picMkLst>
            <pc:docMk/>
            <pc:sldMk cId="2055589960" sldId="264"/>
            <ac:picMk id="21" creationId="{23B7F3A2-16B0-4090-8A64-242D21115F8F}"/>
          </ac:picMkLst>
        </pc:picChg>
        <pc:picChg chg="add mod">
          <ac:chgData name="Melanie Duke" userId="263c4ff7d578d899" providerId="LiveId" clId="{E737A177-D6D8-457D-8A16-71AA917BC420}" dt="2020-03-31T12:32:05.647" v="782" actId="1076"/>
          <ac:picMkLst>
            <pc:docMk/>
            <pc:sldMk cId="2055589960" sldId="264"/>
            <ac:picMk id="23" creationId="{4E489F10-D463-419B-8F39-857C78D77F7D}"/>
          </ac:picMkLst>
        </pc:picChg>
        <pc:picChg chg="add mod">
          <ac:chgData name="Melanie Duke" userId="263c4ff7d578d899" providerId="LiveId" clId="{E737A177-D6D8-457D-8A16-71AA917BC420}" dt="2020-03-31T12:32:31.406" v="789" actId="1076"/>
          <ac:picMkLst>
            <pc:docMk/>
            <pc:sldMk cId="2055589960" sldId="264"/>
            <ac:picMk id="25" creationId="{AEB99970-6E7C-46C4-A4B8-2C19BB37B76D}"/>
          </ac:picMkLst>
        </pc:picChg>
        <pc:picChg chg="add mod">
          <ac:chgData name="Melanie Duke" userId="263c4ff7d578d899" providerId="LiveId" clId="{E737A177-D6D8-457D-8A16-71AA917BC420}" dt="2020-03-31T12:36:21.992" v="828" actId="14100"/>
          <ac:picMkLst>
            <pc:docMk/>
            <pc:sldMk cId="2055589960" sldId="264"/>
            <ac:picMk id="27" creationId="{8FFBF9CD-2663-499A-8541-E928F0C125F7}"/>
          </ac:picMkLst>
        </pc:picChg>
        <pc:picChg chg="add mod">
          <ac:chgData name="Melanie Duke" userId="263c4ff7d578d899" providerId="LiveId" clId="{E737A177-D6D8-457D-8A16-71AA917BC420}" dt="2020-03-31T12:36:29.261" v="830" actId="1076"/>
          <ac:picMkLst>
            <pc:docMk/>
            <pc:sldMk cId="2055589960" sldId="264"/>
            <ac:picMk id="29" creationId="{A3CE062F-35EF-43A6-9127-A17CF97C734C}"/>
          </ac:picMkLst>
        </pc:picChg>
        <pc:picChg chg="add mod">
          <ac:chgData name="Melanie Duke" userId="263c4ff7d578d899" providerId="LiveId" clId="{E737A177-D6D8-457D-8A16-71AA917BC420}" dt="2020-03-31T12:36:38.185" v="832" actId="1076"/>
          <ac:picMkLst>
            <pc:docMk/>
            <pc:sldMk cId="2055589960" sldId="264"/>
            <ac:picMk id="31" creationId="{E94F3DAC-F5CF-40E2-9DD6-54FE6EAB7320}"/>
          </ac:picMkLst>
        </pc:picChg>
        <pc:picChg chg="add mod">
          <ac:chgData name="Melanie Duke" userId="263c4ff7d578d899" providerId="LiveId" clId="{E737A177-D6D8-457D-8A16-71AA917BC420}" dt="2020-03-31T12:36:46.031" v="835" actId="1076"/>
          <ac:picMkLst>
            <pc:docMk/>
            <pc:sldMk cId="2055589960" sldId="264"/>
            <ac:picMk id="33" creationId="{94735F9D-1597-4927-9C70-3306770BEA2B}"/>
          </ac:picMkLst>
        </pc:picChg>
        <pc:picChg chg="add mod">
          <ac:chgData name="Melanie Duke" userId="263c4ff7d578d899" providerId="LiveId" clId="{E737A177-D6D8-457D-8A16-71AA917BC420}" dt="2020-03-31T12:37:12.946" v="840" actId="1076"/>
          <ac:picMkLst>
            <pc:docMk/>
            <pc:sldMk cId="2055589960" sldId="264"/>
            <ac:picMk id="35" creationId="{0467118E-64F6-4290-BD2A-B0C0B3B0D661}"/>
          </ac:picMkLst>
        </pc:picChg>
        <pc:picChg chg="add mod">
          <ac:chgData name="Melanie Duke" userId="263c4ff7d578d899" providerId="LiveId" clId="{E737A177-D6D8-457D-8A16-71AA917BC420}" dt="2020-03-31T12:38:05.308" v="855" actId="1076"/>
          <ac:picMkLst>
            <pc:docMk/>
            <pc:sldMk cId="2055589960" sldId="264"/>
            <ac:picMk id="37" creationId="{E38D154A-E3EF-43B9-80E1-D2326DB519CD}"/>
          </ac:picMkLst>
        </pc:picChg>
        <pc:picChg chg="add mod">
          <ac:chgData name="Melanie Duke" userId="263c4ff7d578d899" providerId="LiveId" clId="{E737A177-D6D8-457D-8A16-71AA917BC420}" dt="2020-03-31T12:38:02.823" v="854" actId="1076"/>
          <ac:picMkLst>
            <pc:docMk/>
            <pc:sldMk cId="2055589960" sldId="264"/>
            <ac:picMk id="39" creationId="{D10F7AE0-6F85-490E-914E-D155DD5B92C1}"/>
          </ac:picMkLst>
        </pc:picChg>
        <pc:picChg chg="add mod">
          <ac:chgData name="Melanie Duke" userId="263c4ff7d578d899" providerId="LiveId" clId="{E737A177-D6D8-457D-8A16-71AA917BC420}" dt="2020-03-31T12:38:28.377" v="861" actId="14100"/>
          <ac:picMkLst>
            <pc:docMk/>
            <pc:sldMk cId="2055589960" sldId="264"/>
            <ac:picMk id="41" creationId="{754F54C1-E2FA-4966-9512-788D1069F1C3}"/>
          </ac:picMkLst>
        </pc:picChg>
        <pc:picChg chg="add mod">
          <ac:chgData name="Melanie Duke" userId="263c4ff7d578d899" providerId="LiveId" clId="{E737A177-D6D8-457D-8A16-71AA917BC420}" dt="2020-03-31T12:38:45.211" v="866" actId="1076"/>
          <ac:picMkLst>
            <pc:docMk/>
            <pc:sldMk cId="2055589960" sldId="264"/>
            <ac:picMk id="43" creationId="{0E039629-9A37-436A-9681-CA13BFAAA48F}"/>
          </ac:picMkLst>
        </pc:picChg>
        <pc:picChg chg="add mod">
          <ac:chgData name="Melanie Duke" userId="263c4ff7d578d899" providerId="LiveId" clId="{E737A177-D6D8-457D-8A16-71AA917BC420}" dt="2020-03-31T12:39:12.896" v="872" actId="14100"/>
          <ac:picMkLst>
            <pc:docMk/>
            <pc:sldMk cId="2055589960" sldId="264"/>
            <ac:picMk id="45" creationId="{331E6590-0637-4C72-AAE7-C798EAEB73EB}"/>
          </ac:picMkLst>
        </pc:picChg>
        <pc:picChg chg="add mod">
          <ac:chgData name="Melanie Duke" userId="263c4ff7d578d899" providerId="LiveId" clId="{E737A177-D6D8-457D-8A16-71AA917BC420}" dt="2020-03-31T12:39:37.052" v="877" actId="1076"/>
          <ac:picMkLst>
            <pc:docMk/>
            <pc:sldMk cId="2055589960" sldId="264"/>
            <ac:picMk id="47" creationId="{FE210510-78A0-4516-83DC-55147C8ECF0D}"/>
          </ac:picMkLst>
        </pc:picChg>
        <pc:picChg chg="add mod">
          <ac:chgData name="Melanie Duke" userId="263c4ff7d578d899" providerId="LiveId" clId="{E737A177-D6D8-457D-8A16-71AA917BC420}" dt="2020-03-31T12:39:56.698" v="882" actId="1076"/>
          <ac:picMkLst>
            <pc:docMk/>
            <pc:sldMk cId="2055589960" sldId="264"/>
            <ac:picMk id="49" creationId="{741ED057-56EB-42C4-9AB1-26584F97D4FB}"/>
          </ac:picMkLst>
        </pc:picChg>
      </pc:sldChg>
      <pc:sldChg chg="addSp delSp modSp add">
        <pc:chgData name="Melanie Duke" userId="263c4ff7d578d899" providerId="LiveId" clId="{E737A177-D6D8-457D-8A16-71AA917BC420}" dt="2020-03-31T12:48:42.304" v="1103" actId="20577"/>
        <pc:sldMkLst>
          <pc:docMk/>
          <pc:sldMk cId="326074743" sldId="265"/>
        </pc:sldMkLst>
        <pc:spChg chg="del mod">
          <ac:chgData name="Melanie Duke" userId="263c4ff7d578d899" providerId="LiveId" clId="{E737A177-D6D8-457D-8A16-71AA917BC420}" dt="2020-03-31T12:45:17.210" v="999" actId="478"/>
          <ac:spMkLst>
            <pc:docMk/>
            <pc:sldMk cId="326074743" sldId="265"/>
            <ac:spMk id="2" creationId="{0148CB84-4938-4189-8295-1BF12EA23F3E}"/>
          </ac:spMkLst>
        </pc:spChg>
        <pc:spChg chg="del">
          <ac:chgData name="Melanie Duke" userId="263c4ff7d578d899" providerId="LiveId" clId="{E737A177-D6D8-457D-8A16-71AA917BC420}" dt="2020-03-31T12:44:14.958" v="956" actId="478"/>
          <ac:spMkLst>
            <pc:docMk/>
            <pc:sldMk cId="326074743" sldId="265"/>
            <ac:spMk id="3" creationId="{C40E0784-BD0D-4130-BC20-AB6BF72BF060}"/>
          </ac:spMkLst>
        </pc:spChg>
        <pc:spChg chg="add mod">
          <ac:chgData name="Melanie Duke" userId="263c4ff7d578d899" providerId="LiveId" clId="{E737A177-D6D8-457D-8A16-71AA917BC420}" dt="2020-03-31T12:48:42.304" v="1103" actId="20577"/>
          <ac:spMkLst>
            <pc:docMk/>
            <pc:sldMk cId="326074743" sldId="265"/>
            <ac:spMk id="5" creationId="{0CEE0387-0498-41E7-96AC-D4FFB60EC1C1}"/>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4/10/2020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4/10/2020</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8.pn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8.png"/><Relationship Id="rId7"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image" Target="../media/image13.jpg"/><Relationship Id="rId11" Type="http://schemas.openxmlformats.org/officeDocument/2006/relationships/image" Target="../media/image15.jpg"/><Relationship Id="rId5" Type="http://schemas.openxmlformats.org/officeDocument/2006/relationships/image" Target="../media/image12.png"/><Relationship Id="rId10" Type="http://schemas.openxmlformats.org/officeDocument/2006/relationships/image" Target="../media/image14.jpg"/><Relationship Id="rId4" Type="http://schemas.openxmlformats.org/officeDocument/2006/relationships/image" Target="../media/image10.jpg"/><Relationship Id="rId9"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dirty="0"/>
              <a:t>ELECTRICITY</a:t>
            </a:r>
          </a:p>
        </p:txBody>
      </p:sp>
      <p:sp>
        <p:nvSpPr>
          <p:cNvPr id="3" name="Subtitle 2"/>
          <p:cNvSpPr>
            <a:spLocks noGrp="1"/>
          </p:cNvSpPr>
          <p:nvPr>
            <p:ph type="subTitle" idx="1"/>
          </p:nvPr>
        </p:nvSpPr>
        <p:spPr/>
        <p:txBody>
          <a:bodyPr>
            <a:normAutofit/>
          </a:bodyPr>
          <a:lstStyle/>
          <a:p>
            <a:r>
              <a:rPr lang="en-US" sz="1800" dirty="0"/>
              <a:t>By </a:t>
            </a:r>
            <a:r>
              <a:rPr lang="en-US" sz="1800" dirty="0" err="1"/>
              <a:t>eli</a:t>
            </a:r>
            <a:r>
              <a:rPr lang="en-US" sz="1800" dirty="0"/>
              <a:t> duke</a:t>
            </a:r>
          </a:p>
          <a:p>
            <a:r>
              <a:rPr lang="en-US" sz="1800" dirty="0"/>
              <a:t>Project 2</a:t>
            </a:r>
          </a:p>
        </p:txBody>
      </p:sp>
    </p:spTree>
    <p:extLst>
      <p:ext uri="{BB962C8B-B14F-4D97-AF65-F5344CB8AC3E}">
        <p14:creationId xmlns:p14="http://schemas.microsoft.com/office/powerpoint/2010/main" val="13793050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100B1-1F90-4817-AADD-416F925B13B9}"/>
              </a:ext>
            </a:extLst>
          </p:cNvPr>
          <p:cNvSpPr>
            <a:spLocks noGrp="1"/>
          </p:cNvSpPr>
          <p:nvPr>
            <p:ph type="title"/>
          </p:nvPr>
        </p:nvSpPr>
        <p:spPr/>
        <p:txBody>
          <a:bodyPr/>
          <a:lstStyle/>
          <a:p>
            <a:r>
              <a:rPr lang="en-GB" dirty="0"/>
              <a:t>In this project I am going to show how electricity works the same as </a:t>
            </a:r>
            <a:r>
              <a:rPr lang="en-GB" dirty="0" err="1"/>
              <a:t>minecraft</a:t>
            </a:r>
            <a:endParaRPr lang="en-GB" dirty="0"/>
          </a:p>
        </p:txBody>
      </p:sp>
      <p:pic>
        <p:nvPicPr>
          <p:cNvPr id="10" name="Picture 9" descr="A picture containing toy&#10;&#10;Description automatically generated">
            <a:extLst>
              <a:ext uri="{FF2B5EF4-FFF2-40B4-BE49-F238E27FC236}">
                <a16:creationId xmlns:a16="http://schemas.microsoft.com/office/drawing/2014/main" id="{7BF1BB19-CDCD-420F-BC54-74B808DD11E4}"/>
              </a:ext>
            </a:extLst>
          </p:cNvPr>
          <p:cNvPicPr>
            <a:picLocks noChangeAspect="1"/>
          </p:cNvPicPr>
          <p:nvPr/>
        </p:nvPicPr>
        <p:blipFill>
          <a:blip r:embed="rId2"/>
          <a:stretch>
            <a:fillRect/>
          </a:stretch>
        </p:blipFill>
        <p:spPr>
          <a:xfrm>
            <a:off x="7830105" y="2367093"/>
            <a:ext cx="2977904" cy="3647163"/>
          </a:xfrm>
          <a:prstGeom prst="rect">
            <a:avLst/>
          </a:prstGeom>
        </p:spPr>
      </p:pic>
      <p:pic>
        <p:nvPicPr>
          <p:cNvPr id="12" name="Picture 11" descr="A picture containing star, animal, light&#10;&#10;Description automatically generated">
            <a:extLst>
              <a:ext uri="{FF2B5EF4-FFF2-40B4-BE49-F238E27FC236}">
                <a16:creationId xmlns:a16="http://schemas.microsoft.com/office/drawing/2014/main" id="{40212CAD-20FF-4E2B-819D-D01D3AC70B8B}"/>
              </a:ext>
            </a:extLst>
          </p:cNvPr>
          <p:cNvPicPr>
            <a:picLocks noChangeAspect="1"/>
          </p:cNvPicPr>
          <p:nvPr/>
        </p:nvPicPr>
        <p:blipFill>
          <a:blip r:embed="rId3"/>
          <a:stretch>
            <a:fillRect/>
          </a:stretch>
        </p:blipFill>
        <p:spPr>
          <a:xfrm rot="16200000">
            <a:off x="467391" y="2979151"/>
            <a:ext cx="3647161" cy="2608973"/>
          </a:xfrm>
          <a:prstGeom prst="rect">
            <a:avLst/>
          </a:prstGeom>
        </p:spPr>
      </p:pic>
      <p:sp>
        <p:nvSpPr>
          <p:cNvPr id="13" name="Arrow: Left-Right 12">
            <a:extLst>
              <a:ext uri="{FF2B5EF4-FFF2-40B4-BE49-F238E27FC236}">
                <a16:creationId xmlns:a16="http://schemas.microsoft.com/office/drawing/2014/main" id="{93432A03-B74D-4837-B018-ABF2D12BEB33}"/>
              </a:ext>
            </a:extLst>
          </p:cNvPr>
          <p:cNvSpPr/>
          <p:nvPr/>
        </p:nvSpPr>
        <p:spPr>
          <a:xfrm>
            <a:off x="4061106" y="3600995"/>
            <a:ext cx="3303351" cy="1734178"/>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2899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01C6B-A6EE-465A-9CFA-6AC1E3971CBB}"/>
              </a:ext>
            </a:extLst>
          </p:cNvPr>
          <p:cNvSpPr>
            <a:spLocks noGrp="1"/>
          </p:cNvSpPr>
          <p:nvPr>
            <p:ph type="title"/>
          </p:nvPr>
        </p:nvSpPr>
        <p:spPr/>
        <p:txBody>
          <a:bodyPr/>
          <a:lstStyle/>
          <a:p>
            <a:r>
              <a:rPr lang="en-GB" dirty="0" err="1"/>
              <a:t>ELECtricity</a:t>
            </a:r>
            <a:r>
              <a:rPr lang="en-GB" dirty="0"/>
              <a:t> starts where the power source is.</a:t>
            </a:r>
            <a:br>
              <a:rPr lang="en-GB" dirty="0"/>
            </a:br>
            <a:r>
              <a:rPr lang="en-GB" dirty="0"/>
              <a:t>In Minecraft the source is a red stone block however in life it is a power station.</a:t>
            </a:r>
          </a:p>
        </p:txBody>
      </p:sp>
      <p:sp>
        <p:nvSpPr>
          <p:cNvPr id="3" name="Text Placeholder 2">
            <a:extLst>
              <a:ext uri="{FF2B5EF4-FFF2-40B4-BE49-F238E27FC236}">
                <a16:creationId xmlns:a16="http://schemas.microsoft.com/office/drawing/2014/main" id="{06B96232-ABD0-4667-BC98-27F3E0D7824E}"/>
              </a:ext>
            </a:extLst>
          </p:cNvPr>
          <p:cNvSpPr>
            <a:spLocks noGrp="1"/>
          </p:cNvSpPr>
          <p:nvPr>
            <p:ph type="body" idx="1"/>
          </p:nvPr>
        </p:nvSpPr>
        <p:spPr>
          <a:xfrm>
            <a:off x="1138608" y="4820554"/>
            <a:ext cx="3298976" cy="576262"/>
          </a:xfrm>
        </p:spPr>
        <p:txBody>
          <a:bodyPr/>
          <a:lstStyle/>
          <a:p>
            <a:r>
              <a:rPr lang="en-GB" dirty="0"/>
              <a:t>Red stone block</a:t>
            </a:r>
          </a:p>
        </p:txBody>
      </p:sp>
      <p:sp>
        <p:nvSpPr>
          <p:cNvPr id="7" name="Text Placeholder 6">
            <a:extLst>
              <a:ext uri="{FF2B5EF4-FFF2-40B4-BE49-F238E27FC236}">
                <a16:creationId xmlns:a16="http://schemas.microsoft.com/office/drawing/2014/main" id="{1B092E30-BF9A-4D4C-BA50-8A375038B722}"/>
              </a:ext>
            </a:extLst>
          </p:cNvPr>
          <p:cNvSpPr>
            <a:spLocks noGrp="1"/>
          </p:cNvSpPr>
          <p:nvPr>
            <p:ph type="body" sz="quarter" idx="13"/>
          </p:nvPr>
        </p:nvSpPr>
        <p:spPr>
          <a:xfrm>
            <a:off x="6925504" y="4820554"/>
            <a:ext cx="3304928" cy="576262"/>
          </a:xfrm>
        </p:spPr>
        <p:txBody>
          <a:bodyPr/>
          <a:lstStyle/>
          <a:p>
            <a:r>
              <a:rPr lang="en-GB" dirty="0"/>
              <a:t>Power station</a:t>
            </a:r>
          </a:p>
        </p:txBody>
      </p:sp>
      <p:pic>
        <p:nvPicPr>
          <p:cNvPr id="10" name="Picture 9" descr="A picture containing container, box, red, sitting&#10;&#10;Description automatically generated">
            <a:extLst>
              <a:ext uri="{FF2B5EF4-FFF2-40B4-BE49-F238E27FC236}">
                <a16:creationId xmlns:a16="http://schemas.microsoft.com/office/drawing/2014/main" id="{E52BC493-F353-43EB-A694-D73699EABC4B}"/>
              </a:ext>
            </a:extLst>
          </p:cNvPr>
          <p:cNvPicPr>
            <a:picLocks noChangeAspect="1"/>
          </p:cNvPicPr>
          <p:nvPr/>
        </p:nvPicPr>
        <p:blipFill>
          <a:blip r:embed="rId2"/>
          <a:stretch>
            <a:fillRect/>
          </a:stretch>
        </p:blipFill>
        <p:spPr>
          <a:xfrm>
            <a:off x="1624440" y="2563046"/>
            <a:ext cx="2430219" cy="2197287"/>
          </a:xfrm>
          <a:prstGeom prst="rect">
            <a:avLst/>
          </a:prstGeom>
        </p:spPr>
      </p:pic>
      <p:pic>
        <p:nvPicPr>
          <p:cNvPr id="12" name="Picture 11" descr="A large green field&#10;&#10;Description automatically generated">
            <a:extLst>
              <a:ext uri="{FF2B5EF4-FFF2-40B4-BE49-F238E27FC236}">
                <a16:creationId xmlns:a16="http://schemas.microsoft.com/office/drawing/2014/main" id="{35C781EB-0053-4611-BD6C-E7B7A2137FF9}"/>
              </a:ext>
            </a:extLst>
          </p:cNvPr>
          <p:cNvPicPr>
            <a:picLocks noChangeAspect="1"/>
          </p:cNvPicPr>
          <p:nvPr/>
        </p:nvPicPr>
        <p:blipFill>
          <a:blip r:embed="rId3"/>
          <a:stretch>
            <a:fillRect/>
          </a:stretch>
        </p:blipFill>
        <p:spPr>
          <a:xfrm>
            <a:off x="6814468" y="2705100"/>
            <a:ext cx="3304927" cy="2087880"/>
          </a:xfrm>
          <a:prstGeom prst="rect">
            <a:avLst/>
          </a:prstGeom>
        </p:spPr>
      </p:pic>
    </p:spTree>
    <p:extLst>
      <p:ext uri="{BB962C8B-B14F-4D97-AF65-F5344CB8AC3E}">
        <p14:creationId xmlns:p14="http://schemas.microsoft.com/office/powerpoint/2010/main" val="620879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A07F6-8296-4253-A211-13A3F6722842}"/>
              </a:ext>
            </a:extLst>
          </p:cNvPr>
          <p:cNvSpPr>
            <a:spLocks noGrp="1"/>
          </p:cNvSpPr>
          <p:nvPr>
            <p:ph type="title"/>
          </p:nvPr>
        </p:nvSpPr>
        <p:spPr/>
        <p:txBody>
          <a:bodyPr/>
          <a:lstStyle/>
          <a:p>
            <a:r>
              <a:rPr lang="en-GB" dirty="0"/>
              <a:t>To move the power from the source in Minecraft I use red stone dust, in real life we use power cables</a:t>
            </a:r>
          </a:p>
        </p:txBody>
      </p:sp>
      <p:sp>
        <p:nvSpPr>
          <p:cNvPr id="3" name="Text Placeholder 2">
            <a:extLst>
              <a:ext uri="{FF2B5EF4-FFF2-40B4-BE49-F238E27FC236}">
                <a16:creationId xmlns:a16="http://schemas.microsoft.com/office/drawing/2014/main" id="{6855F057-A556-4BE4-9F95-E1F9BBE2DCFB}"/>
              </a:ext>
            </a:extLst>
          </p:cNvPr>
          <p:cNvSpPr>
            <a:spLocks noGrp="1"/>
          </p:cNvSpPr>
          <p:nvPr>
            <p:ph type="body" idx="1"/>
          </p:nvPr>
        </p:nvSpPr>
        <p:spPr>
          <a:xfrm>
            <a:off x="791226" y="5960269"/>
            <a:ext cx="3298976" cy="576262"/>
          </a:xfrm>
        </p:spPr>
        <p:txBody>
          <a:bodyPr/>
          <a:lstStyle/>
          <a:p>
            <a:r>
              <a:rPr lang="en-GB" dirty="0"/>
              <a:t>Red stone dust</a:t>
            </a:r>
          </a:p>
        </p:txBody>
      </p:sp>
      <p:sp>
        <p:nvSpPr>
          <p:cNvPr id="7" name="Text Placeholder 6">
            <a:extLst>
              <a:ext uri="{FF2B5EF4-FFF2-40B4-BE49-F238E27FC236}">
                <a16:creationId xmlns:a16="http://schemas.microsoft.com/office/drawing/2014/main" id="{AE30EF8F-D958-4CFD-9BD1-60F5CD474D7F}"/>
              </a:ext>
            </a:extLst>
          </p:cNvPr>
          <p:cNvSpPr>
            <a:spLocks noGrp="1"/>
          </p:cNvSpPr>
          <p:nvPr>
            <p:ph type="body" sz="quarter" idx="13"/>
          </p:nvPr>
        </p:nvSpPr>
        <p:spPr>
          <a:xfrm>
            <a:off x="7344426" y="5960269"/>
            <a:ext cx="3304928" cy="576262"/>
          </a:xfrm>
        </p:spPr>
        <p:txBody>
          <a:bodyPr/>
          <a:lstStyle/>
          <a:p>
            <a:r>
              <a:rPr lang="en-GB" dirty="0"/>
              <a:t>Power cables</a:t>
            </a:r>
          </a:p>
        </p:txBody>
      </p:sp>
      <p:pic>
        <p:nvPicPr>
          <p:cNvPr id="10" name="Picture 9" descr="A close up of a logo&#10;&#10;Description automatically generated">
            <a:extLst>
              <a:ext uri="{FF2B5EF4-FFF2-40B4-BE49-F238E27FC236}">
                <a16:creationId xmlns:a16="http://schemas.microsoft.com/office/drawing/2014/main" id="{92CFBA89-2C4A-4B90-9303-EFF28607638D}"/>
              </a:ext>
            </a:extLst>
          </p:cNvPr>
          <p:cNvPicPr>
            <a:picLocks noChangeAspect="1"/>
          </p:cNvPicPr>
          <p:nvPr/>
        </p:nvPicPr>
        <p:blipFill>
          <a:blip r:embed="rId2"/>
          <a:stretch>
            <a:fillRect/>
          </a:stretch>
        </p:blipFill>
        <p:spPr>
          <a:xfrm>
            <a:off x="1168138" y="2963159"/>
            <a:ext cx="2828827" cy="3285241"/>
          </a:xfrm>
          <a:prstGeom prst="rect">
            <a:avLst/>
          </a:prstGeom>
        </p:spPr>
      </p:pic>
      <p:pic>
        <p:nvPicPr>
          <p:cNvPr id="12" name="Picture 11" descr="A close up of a tower&#10;&#10;Description automatically generated">
            <a:extLst>
              <a:ext uri="{FF2B5EF4-FFF2-40B4-BE49-F238E27FC236}">
                <a16:creationId xmlns:a16="http://schemas.microsoft.com/office/drawing/2014/main" id="{7EB1477F-F6D2-465F-87DA-797B34BF834B}"/>
              </a:ext>
            </a:extLst>
          </p:cNvPr>
          <p:cNvPicPr>
            <a:picLocks noChangeAspect="1"/>
          </p:cNvPicPr>
          <p:nvPr/>
        </p:nvPicPr>
        <p:blipFill>
          <a:blip r:embed="rId3"/>
          <a:stretch>
            <a:fillRect/>
          </a:stretch>
        </p:blipFill>
        <p:spPr>
          <a:xfrm>
            <a:off x="7247224" y="3589861"/>
            <a:ext cx="3499333" cy="2106891"/>
          </a:xfrm>
          <a:prstGeom prst="rect">
            <a:avLst/>
          </a:prstGeom>
        </p:spPr>
      </p:pic>
    </p:spTree>
    <p:extLst>
      <p:ext uri="{BB962C8B-B14F-4D97-AF65-F5344CB8AC3E}">
        <p14:creationId xmlns:p14="http://schemas.microsoft.com/office/powerpoint/2010/main" val="3597166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ontainer, box, red, sitting&#10;&#10;Description automatically generated">
            <a:extLst>
              <a:ext uri="{FF2B5EF4-FFF2-40B4-BE49-F238E27FC236}">
                <a16:creationId xmlns:a16="http://schemas.microsoft.com/office/drawing/2014/main" id="{2A5DBD0A-B6A5-4D7A-A426-E8E8F05DC76C}"/>
              </a:ext>
            </a:extLst>
          </p:cNvPr>
          <p:cNvPicPr>
            <a:picLocks noChangeAspect="1"/>
          </p:cNvPicPr>
          <p:nvPr/>
        </p:nvPicPr>
        <p:blipFill>
          <a:blip r:embed="rId2"/>
          <a:stretch>
            <a:fillRect/>
          </a:stretch>
        </p:blipFill>
        <p:spPr>
          <a:xfrm>
            <a:off x="8805617" y="867266"/>
            <a:ext cx="2233171" cy="2039136"/>
          </a:xfrm>
          <a:prstGeom prst="rect">
            <a:avLst/>
          </a:prstGeom>
        </p:spPr>
      </p:pic>
      <p:pic>
        <p:nvPicPr>
          <p:cNvPr id="5" name="Picture 4" descr="A large green field&#10;&#10;Description automatically generated">
            <a:extLst>
              <a:ext uri="{FF2B5EF4-FFF2-40B4-BE49-F238E27FC236}">
                <a16:creationId xmlns:a16="http://schemas.microsoft.com/office/drawing/2014/main" id="{C936BBA9-BBFB-482D-AAF0-E2B35E949D4A}"/>
              </a:ext>
            </a:extLst>
          </p:cNvPr>
          <p:cNvPicPr>
            <a:picLocks noChangeAspect="1"/>
          </p:cNvPicPr>
          <p:nvPr/>
        </p:nvPicPr>
        <p:blipFill>
          <a:blip r:embed="rId3"/>
          <a:stretch>
            <a:fillRect/>
          </a:stretch>
        </p:blipFill>
        <p:spPr>
          <a:xfrm>
            <a:off x="8805617" y="4072380"/>
            <a:ext cx="2548432" cy="1691522"/>
          </a:xfrm>
          <a:prstGeom prst="rect">
            <a:avLst/>
          </a:prstGeom>
        </p:spPr>
      </p:pic>
      <p:pic>
        <p:nvPicPr>
          <p:cNvPr id="7" name="Picture 6" descr="A close up of a logo&#10;&#10;Description automatically generated">
            <a:extLst>
              <a:ext uri="{FF2B5EF4-FFF2-40B4-BE49-F238E27FC236}">
                <a16:creationId xmlns:a16="http://schemas.microsoft.com/office/drawing/2014/main" id="{D26CC1E2-C87A-47AF-A1DD-F4D442E867B1}"/>
              </a:ext>
            </a:extLst>
          </p:cNvPr>
          <p:cNvPicPr>
            <a:picLocks noChangeAspect="1"/>
          </p:cNvPicPr>
          <p:nvPr/>
        </p:nvPicPr>
        <p:blipFill>
          <a:blip r:embed="rId4"/>
          <a:stretch>
            <a:fillRect/>
          </a:stretch>
        </p:blipFill>
        <p:spPr>
          <a:xfrm>
            <a:off x="7210720" y="1508289"/>
            <a:ext cx="975674" cy="975674"/>
          </a:xfrm>
          <a:prstGeom prst="rect">
            <a:avLst/>
          </a:prstGeom>
        </p:spPr>
      </p:pic>
      <p:pic>
        <p:nvPicPr>
          <p:cNvPr id="9" name="Picture 8" descr="A close up of a logo&#10;&#10;Description automatically generated">
            <a:extLst>
              <a:ext uri="{FF2B5EF4-FFF2-40B4-BE49-F238E27FC236}">
                <a16:creationId xmlns:a16="http://schemas.microsoft.com/office/drawing/2014/main" id="{8781D975-EC1C-467A-80E0-25126B407B5C}"/>
              </a:ext>
            </a:extLst>
          </p:cNvPr>
          <p:cNvPicPr>
            <a:picLocks noChangeAspect="1"/>
          </p:cNvPicPr>
          <p:nvPr/>
        </p:nvPicPr>
        <p:blipFill>
          <a:blip r:embed="rId4"/>
          <a:stretch>
            <a:fillRect/>
          </a:stretch>
        </p:blipFill>
        <p:spPr>
          <a:xfrm flipH="1">
            <a:off x="5008530" y="1517716"/>
            <a:ext cx="1008668" cy="979602"/>
          </a:xfrm>
          <a:prstGeom prst="rect">
            <a:avLst/>
          </a:prstGeom>
        </p:spPr>
      </p:pic>
      <p:pic>
        <p:nvPicPr>
          <p:cNvPr id="11" name="Picture 10" descr="A close up of a logo&#10;&#10;Description automatically generated">
            <a:extLst>
              <a:ext uri="{FF2B5EF4-FFF2-40B4-BE49-F238E27FC236}">
                <a16:creationId xmlns:a16="http://schemas.microsoft.com/office/drawing/2014/main" id="{13A95A89-1B1D-411D-AA93-61F2886F67AF}"/>
              </a:ext>
            </a:extLst>
          </p:cNvPr>
          <p:cNvPicPr>
            <a:picLocks noChangeAspect="1"/>
          </p:cNvPicPr>
          <p:nvPr/>
        </p:nvPicPr>
        <p:blipFill>
          <a:blip r:embed="rId4"/>
          <a:stretch>
            <a:fillRect/>
          </a:stretch>
        </p:blipFill>
        <p:spPr>
          <a:xfrm flipH="1">
            <a:off x="2825979" y="1508289"/>
            <a:ext cx="989029" cy="989029"/>
          </a:xfrm>
          <a:prstGeom prst="rect">
            <a:avLst/>
          </a:prstGeom>
        </p:spPr>
      </p:pic>
      <p:pic>
        <p:nvPicPr>
          <p:cNvPr id="13" name="Picture 12" descr="A close up of a tower&#10;&#10;Description automatically generated">
            <a:extLst>
              <a:ext uri="{FF2B5EF4-FFF2-40B4-BE49-F238E27FC236}">
                <a16:creationId xmlns:a16="http://schemas.microsoft.com/office/drawing/2014/main" id="{ACF0A2AB-8523-49F0-AC5A-7D146AAB4BF1}"/>
              </a:ext>
            </a:extLst>
          </p:cNvPr>
          <p:cNvPicPr>
            <a:picLocks noChangeAspect="1"/>
          </p:cNvPicPr>
          <p:nvPr/>
        </p:nvPicPr>
        <p:blipFill>
          <a:blip r:embed="rId5"/>
          <a:stretch>
            <a:fillRect/>
          </a:stretch>
        </p:blipFill>
        <p:spPr>
          <a:xfrm>
            <a:off x="6096000" y="4374038"/>
            <a:ext cx="1840215" cy="1127132"/>
          </a:xfrm>
          <a:prstGeom prst="rect">
            <a:avLst/>
          </a:prstGeom>
        </p:spPr>
      </p:pic>
      <p:pic>
        <p:nvPicPr>
          <p:cNvPr id="15" name="Picture 14" descr="A close up of a tower&#10;&#10;Description automatically generated">
            <a:extLst>
              <a:ext uri="{FF2B5EF4-FFF2-40B4-BE49-F238E27FC236}">
                <a16:creationId xmlns:a16="http://schemas.microsoft.com/office/drawing/2014/main" id="{3FB8F5B2-04F9-4020-8F45-BE4FC483A5DD}"/>
              </a:ext>
            </a:extLst>
          </p:cNvPr>
          <p:cNvPicPr>
            <a:picLocks noChangeAspect="1"/>
          </p:cNvPicPr>
          <p:nvPr/>
        </p:nvPicPr>
        <p:blipFill>
          <a:blip r:embed="rId5"/>
          <a:stretch>
            <a:fillRect/>
          </a:stretch>
        </p:blipFill>
        <p:spPr>
          <a:xfrm>
            <a:off x="3238978" y="4374038"/>
            <a:ext cx="1840215" cy="1127132"/>
          </a:xfrm>
          <a:prstGeom prst="rect">
            <a:avLst/>
          </a:prstGeom>
        </p:spPr>
      </p:pic>
    </p:spTree>
    <p:extLst>
      <p:ext uri="{BB962C8B-B14F-4D97-AF65-F5344CB8AC3E}">
        <p14:creationId xmlns:p14="http://schemas.microsoft.com/office/powerpoint/2010/main" val="174338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F6CBA-4A3E-429D-91C4-D77B66052117}"/>
              </a:ext>
            </a:extLst>
          </p:cNvPr>
          <p:cNvSpPr>
            <a:spLocks noGrp="1"/>
          </p:cNvSpPr>
          <p:nvPr>
            <p:ph type="title"/>
          </p:nvPr>
        </p:nvSpPr>
        <p:spPr>
          <a:xfrm>
            <a:off x="771731" y="2269724"/>
            <a:ext cx="10364452" cy="1725228"/>
          </a:xfrm>
        </p:spPr>
        <p:txBody>
          <a:bodyPr>
            <a:normAutofit fontScale="90000"/>
          </a:bodyPr>
          <a:lstStyle/>
          <a:p>
            <a:r>
              <a:rPr lang="en-GB" dirty="0"/>
              <a:t>From the red stone dust it leads into the red stone comparator which splits the signal. In real life the power from the cables goes into your house fuse box, which splits the signal.</a:t>
            </a:r>
          </a:p>
        </p:txBody>
      </p:sp>
    </p:spTree>
    <p:extLst>
      <p:ext uri="{BB962C8B-B14F-4D97-AF65-F5344CB8AC3E}">
        <p14:creationId xmlns:p14="http://schemas.microsoft.com/office/powerpoint/2010/main" val="1255371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ontainer, box, red, sitting&#10;&#10;Description automatically generated">
            <a:extLst>
              <a:ext uri="{FF2B5EF4-FFF2-40B4-BE49-F238E27FC236}">
                <a16:creationId xmlns:a16="http://schemas.microsoft.com/office/drawing/2014/main" id="{06BDA1FD-FB08-4D92-8404-2E33AEEF5DB6}"/>
              </a:ext>
            </a:extLst>
          </p:cNvPr>
          <p:cNvPicPr>
            <a:picLocks noChangeAspect="1"/>
          </p:cNvPicPr>
          <p:nvPr/>
        </p:nvPicPr>
        <p:blipFill>
          <a:blip r:embed="rId2"/>
          <a:stretch>
            <a:fillRect/>
          </a:stretch>
        </p:blipFill>
        <p:spPr>
          <a:xfrm>
            <a:off x="9432925" y="1460742"/>
            <a:ext cx="880554" cy="880554"/>
          </a:xfrm>
          <a:prstGeom prst="rect">
            <a:avLst/>
          </a:prstGeom>
        </p:spPr>
      </p:pic>
      <p:pic>
        <p:nvPicPr>
          <p:cNvPr id="5" name="Picture 4" descr="A large green field&#10;&#10;Description automatically generated">
            <a:extLst>
              <a:ext uri="{FF2B5EF4-FFF2-40B4-BE49-F238E27FC236}">
                <a16:creationId xmlns:a16="http://schemas.microsoft.com/office/drawing/2014/main" id="{A5369A68-1C85-4925-BBBC-349444B491A8}"/>
              </a:ext>
            </a:extLst>
          </p:cNvPr>
          <p:cNvPicPr>
            <a:picLocks noChangeAspect="1"/>
          </p:cNvPicPr>
          <p:nvPr/>
        </p:nvPicPr>
        <p:blipFill>
          <a:blip r:embed="rId3"/>
          <a:stretch>
            <a:fillRect/>
          </a:stretch>
        </p:blipFill>
        <p:spPr>
          <a:xfrm>
            <a:off x="9428108" y="4849141"/>
            <a:ext cx="1148518" cy="762329"/>
          </a:xfrm>
          <a:prstGeom prst="rect">
            <a:avLst/>
          </a:prstGeom>
        </p:spPr>
      </p:pic>
      <p:pic>
        <p:nvPicPr>
          <p:cNvPr id="7" name="Picture 6" descr="A close up of a tower&#10;&#10;Description automatically generated">
            <a:extLst>
              <a:ext uri="{FF2B5EF4-FFF2-40B4-BE49-F238E27FC236}">
                <a16:creationId xmlns:a16="http://schemas.microsoft.com/office/drawing/2014/main" id="{3441F5D7-0B3D-4E1A-99E4-1CA8209F435F}"/>
              </a:ext>
            </a:extLst>
          </p:cNvPr>
          <p:cNvPicPr>
            <a:picLocks noChangeAspect="1"/>
          </p:cNvPicPr>
          <p:nvPr/>
        </p:nvPicPr>
        <p:blipFill>
          <a:blip r:embed="rId4"/>
          <a:stretch>
            <a:fillRect/>
          </a:stretch>
        </p:blipFill>
        <p:spPr>
          <a:xfrm>
            <a:off x="7518853" y="4896497"/>
            <a:ext cx="1050826" cy="643631"/>
          </a:xfrm>
          <a:prstGeom prst="rect">
            <a:avLst/>
          </a:prstGeom>
        </p:spPr>
      </p:pic>
      <p:pic>
        <p:nvPicPr>
          <p:cNvPr id="9" name="Picture 8" descr="A close up of a tower&#10;&#10;Description automatically generated">
            <a:extLst>
              <a:ext uri="{FF2B5EF4-FFF2-40B4-BE49-F238E27FC236}">
                <a16:creationId xmlns:a16="http://schemas.microsoft.com/office/drawing/2014/main" id="{004C2F54-FDC6-467B-942D-9C04F4C1F975}"/>
              </a:ext>
            </a:extLst>
          </p:cNvPr>
          <p:cNvPicPr>
            <a:picLocks noChangeAspect="1"/>
          </p:cNvPicPr>
          <p:nvPr/>
        </p:nvPicPr>
        <p:blipFill>
          <a:blip r:embed="rId4"/>
          <a:stretch>
            <a:fillRect/>
          </a:stretch>
        </p:blipFill>
        <p:spPr>
          <a:xfrm>
            <a:off x="6032477" y="4930565"/>
            <a:ext cx="978743" cy="599480"/>
          </a:xfrm>
          <a:prstGeom prst="rect">
            <a:avLst/>
          </a:prstGeom>
        </p:spPr>
      </p:pic>
      <p:pic>
        <p:nvPicPr>
          <p:cNvPr id="11" name="Picture 10" descr="A close up of a logo&#10;&#10;Description automatically generated">
            <a:extLst>
              <a:ext uri="{FF2B5EF4-FFF2-40B4-BE49-F238E27FC236}">
                <a16:creationId xmlns:a16="http://schemas.microsoft.com/office/drawing/2014/main" id="{542EFDC9-E7DA-4560-AA90-8CD727B7D296}"/>
              </a:ext>
            </a:extLst>
          </p:cNvPr>
          <p:cNvPicPr>
            <a:picLocks noChangeAspect="1"/>
          </p:cNvPicPr>
          <p:nvPr/>
        </p:nvPicPr>
        <p:blipFill>
          <a:blip r:embed="rId5"/>
          <a:stretch>
            <a:fillRect/>
          </a:stretch>
        </p:blipFill>
        <p:spPr>
          <a:xfrm flipH="1">
            <a:off x="7734703" y="1639687"/>
            <a:ext cx="619125" cy="619125"/>
          </a:xfrm>
          <a:prstGeom prst="rect">
            <a:avLst/>
          </a:prstGeom>
        </p:spPr>
      </p:pic>
      <p:pic>
        <p:nvPicPr>
          <p:cNvPr id="13" name="Picture 12" descr="A close up of a logo&#10;&#10;Description automatically generated">
            <a:extLst>
              <a:ext uri="{FF2B5EF4-FFF2-40B4-BE49-F238E27FC236}">
                <a16:creationId xmlns:a16="http://schemas.microsoft.com/office/drawing/2014/main" id="{9CDE0167-DE89-4539-BC27-139E263EB90D}"/>
              </a:ext>
            </a:extLst>
          </p:cNvPr>
          <p:cNvPicPr>
            <a:picLocks noChangeAspect="1"/>
          </p:cNvPicPr>
          <p:nvPr/>
        </p:nvPicPr>
        <p:blipFill>
          <a:blip r:embed="rId5"/>
          <a:stretch>
            <a:fillRect/>
          </a:stretch>
        </p:blipFill>
        <p:spPr>
          <a:xfrm flipH="1">
            <a:off x="6197999" y="1639687"/>
            <a:ext cx="647700" cy="647700"/>
          </a:xfrm>
          <a:prstGeom prst="rect">
            <a:avLst/>
          </a:prstGeom>
        </p:spPr>
      </p:pic>
      <p:pic>
        <p:nvPicPr>
          <p:cNvPr id="15" name="Picture 14" descr="A picture containing building, brick, table&#10;&#10;Description automatically generated">
            <a:extLst>
              <a:ext uri="{FF2B5EF4-FFF2-40B4-BE49-F238E27FC236}">
                <a16:creationId xmlns:a16="http://schemas.microsoft.com/office/drawing/2014/main" id="{5C54CC9F-25EE-4B57-BE98-DE4F81B1C2D1}"/>
              </a:ext>
            </a:extLst>
          </p:cNvPr>
          <p:cNvPicPr>
            <a:picLocks noChangeAspect="1"/>
          </p:cNvPicPr>
          <p:nvPr/>
        </p:nvPicPr>
        <p:blipFill>
          <a:blip r:embed="rId6"/>
          <a:stretch>
            <a:fillRect/>
          </a:stretch>
        </p:blipFill>
        <p:spPr>
          <a:xfrm>
            <a:off x="4148135" y="1548696"/>
            <a:ext cx="1012366" cy="829683"/>
          </a:xfrm>
          <a:prstGeom prst="rect">
            <a:avLst/>
          </a:prstGeom>
        </p:spPr>
      </p:pic>
      <p:pic>
        <p:nvPicPr>
          <p:cNvPr id="17" name="Picture 16" descr="A picture containing box&#10;&#10;Description automatically generated">
            <a:extLst>
              <a:ext uri="{FF2B5EF4-FFF2-40B4-BE49-F238E27FC236}">
                <a16:creationId xmlns:a16="http://schemas.microsoft.com/office/drawing/2014/main" id="{47796F05-1DE4-42CB-9374-05B84FFA6C33}"/>
              </a:ext>
            </a:extLst>
          </p:cNvPr>
          <p:cNvPicPr>
            <a:picLocks noChangeAspect="1"/>
          </p:cNvPicPr>
          <p:nvPr/>
        </p:nvPicPr>
        <p:blipFill>
          <a:blip r:embed="rId7"/>
          <a:stretch>
            <a:fillRect/>
          </a:stretch>
        </p:blipFill>
        <p:spPr>
          <a:xfrm>
            <a:off x="3884429" y="4777798"/>
            <a:ext cx="1353374" cy="762330"/>
          </a:xfrm>
          <a:prstGeom prst="rect">
            <a:avLst/>
          </a:prstGeom>
        </p:spPr>
      </p:pic>
      <p:pic>
        <p:nvPicPr>
          <p:cNvPr id="19" name="Picture 18" descr="A close up of a logo&#10;&#10;Description automatically generated">
            <a:extLst>
              <a:ext uri="{FF2B5EF4-FFF2-40B4-BE49-F238E27FC236}">
                <a16:creationId xmlns:a16="http://schemas.microsoft.com/office/drawing/2014/main" id="{F79D77DF-F58B-4873-A878-F279DC01D8EA}"/>
              </a:ext>
            </a:extLst>
          </p:cNvPr>
          <p:cNvPicPr>
            <a:picLocks noChangeAspect="1"/>
          </p:cNvPicPr>
          <p:nvPr/>
        </p:nvPicPr>
        <p:blipFill>
          <a:blip r:embed="rId5"/>
          <a:stretch>
            <a:fillRect/>
          </a:stretch>
        </p:blipFill>
        <p:spPr>
          <a:xfrm>
            <a:off x="4232505" y="452948"/>
            <a:ext cx="657225" cy="657225"/>
          </a:xfrm>
          <a:prstGeom prst="rect">
            <a:avLst/>
          </a:prstGeom>
        </p:spPr>
      </p:pic>
      <p:pic>
        <p:nvPicPr>
          <p:cNvPr id="21" name="Picture 20" descr="A close up of a logo&#10;&#10;Description automatically generated">
            <a:extLst>
              <a:ext uri="{FF2B5EF4-FFF2-40B4-BE49-F238E27FC236}">
                <a16:creationId xmlns:a16="http://schemas.microsoft.com/office/drawing/2014/main" id="{A03F5B3C-CD3A-4CD6-90F5-049A6AC010F9}"/>
              </a:ext>
            </a:extLst>
          </p:cNvPr>
          <p:cNvPicPr>
            <a:picLocks noChangeAspect="1"/>
          </p:cNvPicPr>
          <p:nvPr/>
        </p:nvPicPr>
        <p:blipFill>
          <a:blip r:embed="rId5"/>
          <a:stretch>
            <a:fillRect/>
          </a:stretch>
        </p:blipFill>
        <p:spPr>
          <a:xfrm>
            <a:off x="4232504" y="2801589"/>
            <a:ext cx="657225" cy="657225"/>
          </a:xfrm>
          <a:prstGeom prst="rect">
            <a:avLst/>
          </a:prstGeom>
        </p:spPr>
      </p:pic>
      <p:pic>
        <p:nvPicPr>
          <p:cNvPr id="23" name="Picture 22" descr="A close up of a logo&#10;&#10;Description automatically generated">
            <a:extLst>
              <a:ext uri="{FF2B5EF4-FFF2-40B4-BE49-F238E27FC236}">
                <a16:creationId xmlns:a16="http://schemas.microsoft.com/office/drawing/2014/main" id="{70690FE5-14E2-4BF8-A5A3-5D21EB9006AE}"/>
              </a:ext>
            </a:extLst>
          </p:cNvPr>
          <p:cNvPicPr>
            <a:picLocks noChangeAspect="1"/>
          </p:cNvPicPr>
          <p:nvPr/>
        </p:nvPicPr>
        <p:blipFill>
          <a:blip r:embed="rId5"/>
          <a:stretch>
            <a:fillRect/>
          </a:stretch>
        </p:blipFill>
        <p:spPr>
          <a:xfrm flipH="1">
            <a:off x="2819400" y="2820639"/>
            <a:ext cx="638175" cy="638175"/>
          </a:xfrm>
          <a:prstGeom prst="rect">
            <a:avLst/>
          </a:prstGeom>
        </p:spPr>
      </p:pic>
      <p:pic>
        <p:nvPicPr>
          <p:cNvPr id="25" name="Picture 24" descr="A close up of a logo&#10;&#10;Description automatically generated">
            <a:extLst>
              <a:ext uri="{FF2B5EF4-FFF2-40B4-BE49-F238E27FC236}">
                <a16:creationId xmlns:a16="http://schemas.microsoft.com/office/drawing/2014/main" id="{284276A3-0682-4FAF-8BCA-DC31B5269E27}"/>
              </a:ext>
            </a:extLst>
          </p:cNvPr>
          <p:cNvPicPr>
            <a:picLocks noChangeAspect="1"/>
          </p:cNvPicPr>
          <p:nvPr/>
        </p:nvPicPr>
        <p:blipFill>
          <a:blip r:embed="rId5"/>
          <a:stretch>
            <a:fillRect/>
          </a:stretch>
        </p:blipFill>
        <p:spPr>
          <a:xfrm>
            <a:off x="1474673" y="2820639"/>
            <a:ext cx="638175" cy="638175"/>
          </a:xfrm>
          <a:prstGeom prst="rect">
            <a:avLst/>
          </a:prstGeom>
        </p:spPr>
      </p:pic>
      <p:pic>
        <p:nvPicPr>
          <p:cNvPr id="27" name="Picture 26" descr="A close up of a logo&#10;&#10;Description automatically generated">
            <a:extLst>
              <a:ext uri="{FF2B5EF4-FFF2-40B4-BE49-F238E27FC236}">
                <a16:creationId xmlns:a16="http://schemas.microsoft.com/office/drawing/2014/main" id="{F1CC288C-AAE6-4D2B-860C-A89EF5E11913}"/>
              </a:ext>
            </a:extLst>
          </p:cNvPr>
          <p:cNvPicPr>
            <a:picLocks noChangeAspect="1"/>
          </p:cNvPicPr>
          <p:nvPr/>
        </p:nvPicPr>
        <p:blipFill>
          <a:blip r:embed="rId5"/>
          <a:stretch>
            <a:fillRect/>
          </a:stretch>
        </p:blipFill>
        <p:spPr>
          <a:xfrm flipH="1">
            <a:off x="2819400" y="533402"/>
            <a:ext cx="638176" cy="638176"/>
          </a:xfrm>
          <a:prstGeom prst="rect">
            <a:avLst/>
          </a:prstGeom>
        </p:spPr>
      </p:pic>
      <p:pic>
        <p:nvPicPr>
          <p:cNvPr id="29" name="Picture 28" descr="A close up of a logo&#10;&#10;Description automatically generated">
            <a:extLst>
              <a:ext uri="{FF2B5EF4-FFF2-40B4-BE49-F238E27FC236}">
                <a16:creationId xmlns:a16="http://schemas.microsoft.com/office/drawing/2014/main" id="{5F50DCAC-F01D-4197-B94E-29DB536FD4D4}"/>
              </a:ext>
            </a:extLst>
          </p:cNvPr>
          <p:cNvPicPr>
            <a:picLocks noChangeAspect="1"/>
          </p:cNvPicPr>
          <p:nvPr/>
        </p:nvPicPr>
        <p:blipFill>
          <a:blip r:embed="rId5"/>
          <a:stretch>
            <a:fillRect/>
          </a:stretch>
        </p:blipFill>
        <p:spPr>
          <a:xfrm>
            <a:off x="1474670" y="533401"/>
            <a:ext cx="638177" cy="638177"/>
          </a:xfrm>
          <a:prstGeom prst="rect">
            <a:avLst/>
          </a:prstGeom>
        </p:spPr>
      </p:pic>
      <p:pic>
        <p:nvPicPr>
          <p:cNvPr id="31" name="Picture 30" descr="A close up of a tower&#10;&#10;Description automatically generated">
            <a:extLst>
              <a:ext uri="{FF2B5EF4-FFF2-40B4-BE49-F238E27FC236}">
                <a16:creationId xmlns:a16="http://schemas.microsoft.com/office/drawing/2014/main" id="{51E5DF7D-CFBD-44C9-AB09-8A91270E87D1}"/>
              </a:ext>
            </a:extLst>
          </p:cNvPr>
          <p:cNvPicPr>
            <a:picLocks noChangeAspect="1"/>
          </p:cNvPicPr>
          <p:nvPr/>
        </p:nvPicPr>
        <p:blipFill>
          <a:blip r:embed="rId4"/>
          <a:stretch>
            <a:fillRect/>
          </a:stretch>
        </p:blipFill>
        <p:spPr>
          <a:xfrm>
            <a:off x="3972219" y="3917647"/>
            <a:ext cx="917510" cy="561975"/>
          </a:xfrm>
          <a:prstGeom prst="rect">
            <a:avLst/>
          </a:prstGeom>
        </p:spPr>
      </p:pic>
      <p:pic>
        <p:nvPicPr>
          <p:cNvPr id="33" name="Picture 32" descr="A close up of a tower&#10;&#10;Description automatically generated">
            <a:extLst>
              <a:ext uri="{FF2B5EF4-FFF2-40B4-BE49-F238E27FC236}">
                <a16:creationId xmlns:a16="http://schemas.microsoft.com/office/drawing/2014/main" id="{AEC26691-213E-48F2-9182-5BDBE06AE8FD}"/>
              </a:ext>
            </a:extLst>
          </p:cNvPr>
          <p:cNvPicPr>
            <a:picLocks noChangeAspect="1"/>
          </p:cNvPicPr>
          <p:nvPr/>
        </p:nvPicPr>
        <p:blipFill>
          <a:blip r:embed="rId4"/>
          <a:stretch>
            <a:fillRect/>
          </a:stretch>
        </p:blipFill>
        <p:spPr>
          <a:xfrm>
            <a:off x="2193083" y="3917647"/>
            <a:ext cx="1041918" cy="638175"/>
          </a:xfrm>
          <a:prstGeom prst="rect">
            <a:avLst/>
          </a:prstGeom>
        </p:spPr>
      </p:pic>
      <p:pic>
        <p:nvPicPr>
          <p:cNvPr id="35" name="Picture 34" descr="A close up of a tower&#10;&#10;Description automatically generated">
            <a:extLst>
              <a:ext uri="{FF2B5EF4-FFF2-40B4-BE49-F238E27FC236}">
                <a16:creationId xmlns:a16="http://schemas.microsoft.com/office/drawing/2014/main" id="{5233C580-C4BF-4012-87F2-1D8889396A9B}"/>
              </a:ext>
            </a:extLst>
          </p:cNvPr>
          <p:cNvPicPr>
            <a:picLocks noChangeAspect="1"/>
          </p:cNvPicPr>
          <p:nvPr/>
        </p:nvPicPr>
        <p:blipFill>
          <a:blip r:embed="rId4"/>
          <a:stretch>
            <a:fillRect/>
          </a:stretch>
        </p:blipFill>
        <p:spPr>
          <a:xfrm>
            <a:off x="469058" y="3881570"/>
            <a:ext cx="1159718" cy="710327"/>
          </a:xfrm>
          <a:prstGeom prst="rect">
            <a:avLst/>
          </a:prstGeom>
        </p:spPr>
      </p:pic>
      <p:pic>
        <p:nvPicPr>
          <p:cNvPr id="37" name="Picture 36" descr="A close up of a tower&#10;&#10;Description automatically generated">
            <a:extLst>
              <a:ext uri="{FF2B5EF4-FFF2-40B4-BE49-F238E27FC236}">
                <a16:creationId xmlns:a16="http://schemas.microsoft.com/office/drawing/2014/main" id="{19BFE3A3-2043-4AEB-A427-722D8DA8B7F8}"/>
              </a:ext>
            </a:extLst>
          </p:cNvPr>
          <p:cNvPicPr>
            <a:picLocks noChangeAspect="1"/>
          </p:cNvPicPr>
          <p:nvPr/>
        </p:nvPicPr>
        <p:blipFill>
          <a:blip r:embed="rId4"/>
          <a:stretch>
            <a:fillRect/>
          </a:stretch>
        </p:blipFill>
        <p:spPr>
          <a:xfrm>
            <a:off x="3786189" y="5891752"/>
            <a:ext cx="1103540" cy="675918"/>
          </a:xfrm>
          <a:prstGeom prst="rect">
            <a:avLst/>
          </a:prstGeom>
        </p:spPr>
      </p:pic>
      <p:pic>
        <p:nvPicPr>
          <p:cNvPr id="39" name="Picture 38" descr="A close up of a tower&#10;&#10;Description automatically generated">
            <a:extLst>
              <a:ext uri="{FF2B5EF4-FFF2-40B4-BE49-F238E27FC236}">
                <a16:creationId xmlns:a16="http://schemas.microsoft.com/office/drawing/2014/main" id="{9296B2F3-32B9-46D7-9115-C119E7F1D146}"/>
              </a:ext>
            </a:extLst>
          </p:cNvPr>
          <p:cNvPicPr>
            <a:picLocks noChangeAspect="1"/>
          </p:cNvPicPr>
          <p:nvPr/>
        </p:nvPicPr>
        <p:blipFill>
          <a:blip r:embed="rId4"/>
          <a:stretch>
            <a:fillRect/>
          </a:stretch>
        </p:blipFill>
        <p:spPr>
          <a:xfrm>
            <a:off x="2099022" y="5886809"/>
            <a:ext cx="1103539" cy="675918"/>
          </a:xfrm>
          <a:prstGeom prst="rect">
            <a:avLst/>
          </a:prstGeom>
        </p:spPr>
      </p:pic>
      <p:pic>
        <p:nvPicPr>
          <p:cNvPr id="41" name="Picture 40" descr="A close up of a tower&#10;&#10;Description automatically generated">
            <a:extLst>
              <a:ext uri="{FF2B5EF4-FFF2-40B4-BE49-F238E27FC236}">
                <a16:creationId xmlns:a16="http://schemas.microsoft.com/office/drawing/2014/main" id="{6F8A1A15-E1BF-4DDD-82DB-7C0F5ABE8FDE}"/>
              </a:ext>
            </a:extLst>
          </p:cNvPr>
          <p:cNvPicPr>
            <a:picLocks noChangeAspect="1"/>
          </p:cNvPicPr>
          <p:nvPr/>
        </p:nvPicPr>
        <p:blipFill>
          <a:blip r:embed="rId4"/>
          <a:stretch>
            <a:fillRect/>
          </a:stretch>
        </p:blipFill>
        <p:spPr>
          <a:xfrm>
            <a:off x="525236" y="5890916"/>
            <a:ext cx="1103540" cy="675918"/>
          </a:xfrm>
          <a:prstGeom prst="rect">
            <a:avLst/>
          </a:prstGeom>
        </p:spPr>
      </p:pic>
    </p:spTree>
    <p:extLst>
      <p:ext uri="{BB962C8B-B14F-4D97-AF65-F5344CB8AC3E}">
        <p14:creationId xmlns:p14="http://schemas.microsoft.com/office/powerpoint/2010/main" val="2634978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EEA87-A97D-4CA8-8E06-E56AE3BBB858}"/>
              </a:ext>
            </a:extLst>
          </p:cNvPr>
          <p:cNvSpPr>
            <a:spLocks noGrp="1"/>
          </p:cNvSpPr>
          <p:nvPr>
            <p:ph type="title"/>
          </p:nvPr>
        </p:nvSpPr>
        <p:spPr>
          <a:xfrm>
            <a:off x="913774" y="1205576"/>
            <a:ext cx="10364452" cy="3464078"/>
          </a:xfrm>
        </p:spPr>
        <p:txBody>
          <a:bodyPr>
            <a:normAutofit/>
          </a:bodyPr>
          <a:lstStyle/>
          <a:p>
            <a:r>
              <a:rPr lang="en-GB" dirty="0"/>
              <a:t>In Minecraft one end of the power goes to the lever, the other goes to what you’re powering (</a:t>
            </a:r>
            <a:r>
              <a:rPr lang="en-GB" dirty="0" err="1"/>
              <a:t>eg</a:t>
            </a:r>
            <a:r>
              <a:rPr lang="en-GB" dirty="0"/>
              <a:t> a red stone </a:t>
            </a:r>
            <a:r>
              <a:rPr lang="en-GB"/>
              <a:t>lamp).</a:t>
            </a:r>
            <a:br>
              <a:rPr lang="en-GB"/>
            </a:br>
            <a:r>
              <a:rPr lang="en-GB"/>
              <a:t> </a:t>
            </a:r>
            <a:r>
              <a:rPr lang="en-GB" dirty="0"/>
              <a:t>in real life one end of the power goes to the light switch the other goes to what you’re powering (</a:t>
            </a:r>
            <a:r>
              <a:rPr lang="en-GB" dirty="0" err="1"/>
              <a:t>eg</a:t>
            </a:r>
            <a:r>
              <a:rPr lang="en-GB" dirty="0"/>
              <a:t> a lamp)</a:t>
            </a:r>
          </a:p>
        </p:txBody>
      </p:sp>
    </p:spTree>
    <p:extLst>
      <p:ext uri="{BB962C8B-B14F-4D97-AF65-F5344CB8AC3E}">
        <p14:creationId xmlns:p14="http://schemas.microsoft.com/office/powerpoint/2010/main" val="2177094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ontainer, box, red, sitting&#10;&#10;Description automatically generated">
            <a:extLst>
              <a:ext uri="{FF2B5EF4-FFF2-40B4-BE49-F238E27FC236}">
                <a16:creationId xmlns:a16="http://schemas.microsoft.com/office/drawing/2014/main" id="{6A03E374-45D8-47BE-A680-17705C872FDD}"/>
              </a:ext>
            </a:extLst>
          </p:cNvPr>
          <p:cNvPicPr>
            <a:picLocks noChangeAspect="1"/>
          </p:cNvPicPr>
          <p:nvPr/>
        </p:nvPicPr>
        <p:blipFill>
          <a:blip r:embed="rId2"/>
          <a:stretch>
            <a:fillRect/>
          </a:stretch>
        </p:blipFill>
        <p:spPr>
          <a:xfrm>
            <a:off x="10340081" y="1117845"/>
            <a:ext cx="712619" cy="712619"/>
          </a:xfrm>
          <a:prstGeom prst="rect">
            <a:avLst/>
          </a:prstGeom>
        </p:spPr>
      </p:pic>
      <p:pic>
        <p:nvPicPr>
          <p:cNvPr id="5" name="Picture 4" descr="A close up of a logo&#10;&#10;Description automatically generated">
            <a:extLst>
              <a:ext uri="{FF2B5EF4-FFF2-40B4-BE49-F238E27FC236}">
                <a16:creationId xmlns:a16="http://schemas.microsoft.com/office/drawing/2014/main" id="{3A45F9F8-4E18-4607-8E4F-85F59EB4244A}"/>
              </a:ext>
            </a:extLst>
          </p:cNvPr>
          <p:cNvPicPr>
            <a:picLocks noChangeAspect="1"/>
          </p:cNvPicPr>
          <p:nvPr/>
        </p:nvPicPr>
        <p:blipFill>
          <a:blip r:embed="rId3"/>
          <a:stretch>
            <a:fillRect/>
          </a:stretch>
        </p:blipFill>
        <p:spPr>
          <a:xfrm flipH="1">
            <a:off x="9144000" y="1117845"/>
            <a:ext cx="575384" cy="575384"/>
          </a:xfrm>
          <a:prstGeom prst="rect">
            <a:avLst/>
          </a:prstGeom>
        </p:spPr>
      </p:pic>
      <p:pic>
        <p:nvPicPr>
          <p:cNvPr id="7" name="Picture 6" descr="A close up of a logo&#10;&#10;Description automatically generated">
            <a:extLst>
              <a:ext uri="{FF2B5EF4-FFF2-40B4-BE49-F238E27FC236}">
                <a16:creationId xmlns:a16="http://schemas.microsoft.com/office/drawing/2014/main" id="{953A5F38-4746-457A-ADF4-BD66508C87B1}"/>
              </a:ext>
            </a:extLst>
          </p:cNvPr>
          <p:cNvPicPr>
            <a:picLocks noChangeAspect="1"/>
          </p:cNvPicPr>
          <p:nvPr/>
        </p:nvPicPr>
        <p:blipFill>
          <a:blip r:embed="rId3"/>
          <a:stretch>
            <a:fillRect/>
          </a:stretch>
        </p:blipFill>
        <p:spPr>
          <a:xfrm flipH="1">
            <a:off x="7810686" y="1210273"/>
            <a:ext cx="575384" cy="575384"/>
          </a:xfrm>
          <a:prstGeom prst="rect">
            <a:avLst/>
          </a:prstGeom>
        </p:spPr>
      </p:pic>
      <p:pic>
        <p:nvPicPr>
          <p:cNvPr id="9" name="Picture 8" descr="A close up of a logo&#10;&#10;Description automatically generated">
            <a:extLst>
              <a:ext uri="{FF2B5EF4-FFF2-40B4-BE49-F238E27FC236}">
                <a16:creationId xmlns:a16="http://schemas.microsoft.com/office/drawing/2014/main" id="{9E3626B7-2450-475E-AE02-970DA62A6B32}"/>
              </a:ext>
            </a:extLst>
          </p:cNvPr>
          <p:cNvPicPr>
            <a:picLocks noChangeAspect="1"/>
          </p:cNvPicPr>
          <p:nvPr/>
        </p:nvPicPr>
        <p:blipFill>
          <a:blip r:embed="rId3"/>
          <a:stretch>
            <a:fillRect/>
          </a:stretch>
        </p:blipFill>
        <p:spPr>
          <a:xfrm>
            <a:off x="6471731" y="257773"/>
            <a:ext cx="575384" cy="575384"/>
          </a:xfrm>
          <a:prstGeom prst="rect">
            <a:avLst/>
          </a:prstGeom>
        </p:spPr>
      </p:pic>
      <p:pic>
        <p:nvPicPr>
          <p:cNvPr id="11" name="Picture 10" descr="A picture containing building, brick, table&#10;&#10;Description automatically generated">
            <a:extLst>
              <a:ext uri="{FF2B5EF4-FFF2-40B4-BE49-F238E27FC236}">
                <a16:creationId xmlns:a16="http://schemas.microsoft.com/office/drawing/2014/main" id="{5D316AD8-FE3D-4452-9F6E-8E82E277877A}"/>
              </a:ext>
            </a:extLst>
          </p:cNvPr>
          <p:cNvPicPr>
            <a:picLocks noChangeAspect="1"/>
          </p:cNvPicPr>
          <p:nvPr/>
        </p:nvPicPr>
        <p:blipFill>
          <a:blip r:embed="rId4"/>
          <a:stretch>
            <a:fillRect/>
          </a:stretch>
        </p:blipFill>
        <p:spPr>
          <a:xfrm>
            <a:off x="6302409" y="1117845"/>
            <a:ext cx="1062544" cy="870807"/>
          </a:xfrm>
          <a:prstGeom prst="rect">
            <a:avLst/>
          </a:prstGeom>
        </p:spPr>
      </p:pic>
      <p:pic>
        <p:nvPicPr>
          <p:cNvPr id="13" name="Picture 12" descr="A close up of a logo&#10;&#10;Description automatically generated">
            <a:extLst>
              <a:ext uri="{FF2B5EF4-FFF2-40B4-BE49-F238E27FC236}">
                <a16:creationId xmlns:a16="http://schemas.microsoft.com/office/drawing/2014/main" id="{40D1E09E-65EE-42C4-97A5-7722613E7254}"/>
              </a:ext>
            </a:extLst>
          </p:cNvPr>
          <p:cNvPicPr>
            <a:picLocks noChangeAspect="1"/>
          </p:cNvPicPr>
          <p:nvPr/>
        </p:nvPicPr>
        <p:blipFill>
          <a:blip r:embed="rId3"/>
          <a:stretch>
            <a:fillRect/>
          </a:stretch>
        </p:blipFill>
        <p:spPr>
          <a:xfrm>
            <a:off x="5250218" y="257773"/>
            <a:ext cx="575384" cy="575384"/>
          </a:xfrm>
          <a:prstGeom prst="rect">
            <a:avLst/>
          </a:prstGeom>
        </p:spPr>
      </p:pic>
      <p:pic>
        <p:nvPicPr>
          <p:cNvPr id="15" name="Picture 14" descr="A close up of a logo&#10;&#10;Description automatically generated">
            <a:extLst>
              <a:ext uri="{FF2B5EF4-FFF2-40B4-BE49-F238E27FC236}">
                <a16:creationId xmlns:a16="http://schemas.microsoft.com/office/drawing/2014/main" id="{DF4C91C0-0DD0-4BBD-AC56-671EBA841102}"/>
              </a:ext>
            </a:extLst>
          </p:cNvPr>
          <p:cNvPicPr>
            <a:picLocks noChangeAspect="1"/>
          </p:cNvPicPr>
          <p:nvPr/>
        </p:nvPicPr>
        <p:blipFill>
          <a:blip r:embed="rId3"/>
          <a:stretch>
            <a:fillRect/>
          </a:stretch>
        </p:blipFill>
        <p:spPr>
          <a:xfrm>
            <a:off x="4028705" y="257773"/>
            <a:ext cx="575384" cy="575384"/>
          </a:xfrm>
          <a:prstGeom prst="rect">
            <a:avLst/>
          </a:prstGeom>
        </p:spPr>
      </p:pic>
      <p:pic>
        <p:nvPicPr>
          <p:cNvPr id="17" name="Picture 16" descr="A close up of a logo&#10;&#10;Description automatically generated">
            <a:extLst>
              <a:ext uri="{FF2B5EF4-FFF2-40B4-BE49-F238E27FC236}">
                <a16:creationId xmlns:a16="http://schemas.microsoft.com/office/drawing/2014/main" id="{076F0371-DD81-4B33-96C7-76392D2168D1}"/>
              </a:ext>
            </a:extLst>
          </p:cNvPr>
          <p:cNvPicPr>
            <a:picLocks noChangeAspect="1"/>
          </p:cNvPicPr>
          <p:nvPr/>
        </p:nvPicPr>
        <p:blipFill>
          <a:blip r:embed="rId3"/>
          <a:stretch>
            <a:fillRect/>
          </a:stretch>
        </p:blipFill>
        <p:spPr>
          <a:xfrm>
            <a:off x="6460821" y="2182889"/>
            <a:ext cx="552450" cy="552450"/>
          </a:xfrm>
          <a:prstGeom prst="rect">
            <a:avLst/>
          </a:prstGeom>
        </p:spPr>
      </p:pic>
      <p:pic>
        <p:nvPicPr>
          <p:cNvPr id="19" name="Picture 18" descr="A close up of a logo&#10;&#10;Description automatically generated">
            <a:extLst>
              <a:ext uri="{FF2B5EF4-FFF2-40B4-BE49-F238E27FC236}">
                <a16:creationId xmlns:a16="http://schemas.microsoft.com/office/drawing/2014/main" id="{C78A698E-46EF-466E-8F37-1E2D05DFE07A}"/>
              </a:ext>
            </a:extLst>
          </p:cNvPr>
          <p:cNvPicPr>
            <a:picLocks noChangeAspect="1"/>
          </p:cNvPicPr>
          <p:nvPr/>
        </p:nvPicPr>
        <p:blipFill>
          <a:blip r:embed="rId3"/>
          <a:stretch>
            <a:fillRect/>
          </a:stretch>
        </p:blipFill>
        <p:spPr>
          <a:xfrm>
            <a:off x="5178730" y="2182889"/>
            <a:ext cx="552450" cy="552450"/>
          </a:xfrm>
          <a:prstGeom prst="rect">
            <a:avLst/>
          </a:prstGeom>
        </p:spPr>
      </p:pic>
      <p:pic>
        <p:nvPicPr>
          <p:cNvPr id="21" name="Picture 20" descr="A close up of a logo&#10;&#10;Description automatically generated">
            <a:extLst>
              <a:ext uri="{FF2B5EF4-FFF2-40B4-BE49-F238E27FC236}">
                <a16:creationId xmlns:a16="http://schemas.microsoft.com/office/drawing/2014/main" id="{23B7F3A2-16B0-4090-8A64-242D21115F8F}"/>
              </a:ext>
            </a:extLst>
          </p:cNvPr>
          <p:cNvPicPr>
            <a:picLocks noChangeAspect="1"/>
          </p:cNvPicPr>
          <p:nvPr/>
        </p:nvPicPr>
        <p:blipFill>
          <a:blip r:embed="rId3"/>
          <a:stretch>
            <a:fillRect/>
          </a:stretch>
        </p:blipFill>
        <p:spPr>
          <a:xfrm>
            <a:off x="4028705" y="2182889"/>
            <a:ext cx="575384" cy="575384"/>
          </a:xfrm>
          <a:prstGeom prst="rect">
            <a:avLst/>
          </a:prstGeom>
        </p:spPr>
      </p:pic>
      <p:pic>
        <p:nvPicPr>
          <p:cNvPr id="23" name="Picture 22" descr="A picture containing brick, table&#10;&#10;Description automatically generated">
            <a:extLst>
              <a:ext uri="{FF2B5EF4-FFF2-40B4-BE49-F238E27FC236}">
                <a16:creationId xmlns:a16="http://schemas.microsoft.com/office/drawing/2014/main" id="{4E489F10-D463-419B-8F39-857C78D77F7D}"/>
              </a:ext>
            </a:extLst>
          </p:cNvPr>
          <p:cNvPicPr>
            <a:picLocks noChangeAspect="1"/>
          </p:cNvPicPr>
          <p:nvPr/>
        </p:nvPicPr>
        <p:blipFill>
          <a:blip r:embed="rId5"/>
          <a:stretch>
            <a:fillRect/>
          </a:stretch>
        </p:blipFill>
        <p:spPr>
          <a:xfrm>
            <a:off x="2352306" y="257773"/>
            <a:ext cx="786875" cy="1101625"/>
          </a:xfrm>
          <a:prstGeom prst="rect">
            <a:avLst/>
          </a:prstGeom>
        </p:spPr>
      </p:pic>
      <p:pic>
        <p:nvPicPr>
          <p:cNvPr id="25" name="Picture 24" descr="A close up of a box&#10;&#10;Description automatically generated">
            <a:extLst>
              <a:ext uri="{FF2B5EF4-FFF2-40B4-BE49-F238E27FC236}">
                <a16:creationId xmlns:a16="http://schemas.microsoft.com/office/drawing/2014/main" id="{AEB99970-6E7C-46C4-A4B8-2C19BB37B76D}"/>
              </a:ext>
            </a:extLst>
          </p:cNvPr>
          <p:cNvPicPr>
            <a:picLocks noChangeAspect="1"/>
          </p:cNvPicPr>
          <p:nvPr/>
        </p:nvPicPr>
        <p:blipFill>
          <a:blip r:embed="rId6"/>
          <a:stretch>
            <a:fillRect/>
          </a:stretch>
        </p:blipFill>
        <p:spPr>
          <a:xfrm>
            <a:off x="2414826" y="1830464"/>
            <a:ext cx="936961" cy="936961"/>
          </a:xfrm>
          <a:prstGeom prst="rect">
            <a:avLst/>
          </a:prstGeom>
        </p:spPr>
      </p:pic>
      <p:pic>
        <p:nvPicPr>
          <p:cNvPr id="27" name="Picture 26" descr="A large green field&#10;&#10;Description automatically generated">
            <a:extLst>
              <a:ext uri="{FF2B5EF4-FFF2-40B4-BE49-F238E27FC236}">
                <a16:creationId xmlns:a16="http://schemas.microsoft.com/office/drawing/2014/main" id="{8FFBF9CD-2663-499A-8541-E928F0C125F7}"/>
              </a:ext>
            </a:extLst>
          </p:cNvPr>
          <p:cNvPicPr>
            <a:picLocks noChangeAspect="1"/>
          </p:cNvPicPr>
          <p:nvPr/>
        </p:nvPicPr>
        <p:blipFill>
          <a:blip r:embed="rId7"/>
          <a:stretch>
            <a:fillRect/>
          </a:stretch>
        </p:blipFill>
        <p:spPr>
          <a:xfrm>
            <a:off x="10340081" y="4788236"/>
            <a:ext cx="1072258" cy="711712"/>
          </a:xfrm>
          <a:prstGeom prst="rect">
            <a:avLst/>
          </a:prstGeom>
        </p:spPr>
      </p:pic>
      <p:pic>
        <p:nvPicPr>
          <p:cNvPr id="29" name="Picture 28" descr="A close up of a tower&#10;&#10;Description automatically generated">
            <a:extLst>
              <a:ext uri="{FF2B5EF4-FFF2-40B4-BE49-F238E27FC236}">
                <a16:creationId xmlns:a16="http://schemas.microsoft.com/office/drawing/2014/main" id="{A3CE062F-35EF-43A6-9127-A17CF97C734C}"/>
              </a:ext>
            </a:extLst>
          </p:cNvPr>
          <p:cNvPicPr>
            <a:picLocks noChangeAspect="1"/>
          </p:cNvPicPr>
          <p:nvPr/>
        </p:nvPicPr>
        <p:blipFill>
          <a:blip r:embed="rId8"/>
          <a:stretch>
            <a:fillRect/>
          </a:stretch>
        </p:blipFill>
        <p:spPr>
          <a:xfrm rot="10800000" flipV="1">
            <a:off x="8959953" y="4922068"/>
            <a:ext cx="943477" cy="577880"/>
          </a:xfrm>
          <a:prstGeom prst="rect">
            <a:avLst/>
          </a:prstGeom>
        </p:spPr>
      </p:pic>
      <p:pic>
        <p:nvPicPr>
          <p:cNvPr id="31" name="Picture 30" descr="A close up of a tower&#10;&#10;Description automatically generated">
            <a:extLst>
              <a:ext uri="{FF2B5EF4-FFF2-40B4-BE49-F238E27FC236}">
                <a16:creationId xmlns:a16="http://schemas.microsoft.com/office/drawing/2014/main" id="{E94F3DAC-F5CF-40E2-9DD6-54FE6EAB7320}"/>
              </a:ext>
            </a:extLst>
          </p:cNvPr>
          <p:cNvPicPr>
            <a:picLocks noChangeAspect="1"/>
          </p:cNvPicPr>
          <p:nvPr/>
        </p:nvPicPr>
        <p:blipFill>
          <a:blip r:embed="rId8"/>
          <a:stretch>
            <a:fillRect/>
          </a:stretch>
        </p:blipFill>
        <p:spPr>
          <a:xfrm>
            <a:off x="7579825" y="4922068"/>
            <a:ext cx="943477" cy="577880"/>
          </a:xfrm>
          <a:prstGeom prst="rect">
            <a:avLst/>
          </a:prstGeom>
        </p:spPr>
      </p:pic>
      <p:pic>
        <p:nvPicPr>
          <p:cNvPr id="33" name="Picture 32" descr="A picture containing box&#10;&#10;Description automatically generated">
            <a:extLst>
              <a:ext uri="{FF2B5EF4-FFF2-40B4-BE49-F238E27FC236}">
                <a16:creationId xmlns:a16="http://schemas.microsoft.com/office/drawing/2014/main" id="{94735F9D-1597-4927-9C70-3306770BEA2B}"/>
              </a:ext>
            </a:extLst>
          </p:cNvPr>
          <p:cNvPicPr>
            <a:picLocks noChangeAspect="1"/>
          </p:cNvPicPr>
          <p:nvPr/>
        </p:nvPicPr>
        <p:blipFill>
          <a:blip r:embed="rId9"/>
          <a:stretch>
            <a:fillRect/>
          </a:stretch>
        </p:blipFill>
        <p:spPr>
          <a:xfrm>
            <a:off x="6163748" y="4883126"/>
            <a:ext cx="1095050" cy="616822"/>
          </a:xfrm>
          <a:prstGeom prst="rect">
            <a:avLst/>
          </a:prstGeom>
        </p:spPr>
      </p:pic>
      <p:pic>
        <p:nvPicPr>
          <p:cNvPr id="35" name="Picture 34" descr="A close up of a tower&#10;&#10;Description automatically generated">
            <a:extLst>
              <a:ext uri="{FF2B5EF4-FFF2-40B4-BE49-F238E27FC236}">
                <a16:creationId xmlns:a16="http://schemas.microsoft.com/office/drawing/2014/main" id="{0467118E-64F6-4290-BD2A-B0C0B3B0D661}"/>
              </a:ext>
            </a:extLst>
          </p:cNvPr>
          <p:cNvPicPr>
            <a:picLocks noChangeAspect="1"/>
          </p:cNvPicPr>
          <p:nvPr/>
        </p:nvPicPr>
        <p:blipFill>
          <a:blip r:embed="rId8"/>
          <a:stretch>
            <a:fillRect/>
          </a:stretch>
        </p:blipFill>
        <p:spPr>
          <a:xfrm>
            <a:off x="6163748" y="3727631"/>
            <a:ext cx="977207" cy="598539"/>
          </a:xfrm>
          <a:prstGeom prst="rect">
            <a:avLst/>
          </a:prstGeom>
        </p:spPr>
      </p:pic>
      <p:pic>
        <p:nvPicPr>
          <p:cNvPr id="37" name="Picture 36" descr="A close up of a tower&#10;&#10;Description automatically generated">
            <a:extLst>
              <a:ext uri="{FF2B5EF4-FFF2-40B4-BE49-F238E27FC236}">
                <a16:creationId xmlns:a16="http://schemas.microsoft.com/office/drawing/2014/main" id="{E38D154A-E3EF-43B9-80E1-D2326DB519CD}"/>
              </a:ext>
            </a:extLst>
          </p:cNvPr>
          <p:cNvPicPr>
            <a:picLocks noChangeAspect="1"/>
          </p:cNvPicPr>
          <p:nvPr/>
        </p:nvPicPr>
        <p:blipFill>
          <a:blip r:embed="rId8"/>
          <a:stretch>
            <a:fillRect/>
          </a:stretch>
        </p:blipFill>
        <p:spPr>
          <a:xfrm>
            <a:off x="4640965" y="3727631"/>
            <a:ext cx="1075529" cy="658761"/>
          </a:xfrm>
          <a:prstGeom prst="rect">
            <a:avLst/>
          </a:prstGeom>
        </p:spPr>
      </p:pic>
      <p:pic>
        <p:nvPicPr>
          <p:cNvPr id="39" name="Picture 38" descr="A close up of a tower&#10;&#10;Description automatically generated">
            <a:extLst>
              <a:ext uri="{FF2B5EF4-FFF2-40B4-BE49-F238E27FC236}">
                <a16:creationId xmlns:a16="http://schemas.microsoft.com/office/drawing/2014/main" id="{D10F7AE0-6F85-490E-914E-D155DD5B92C1}"/>
              </a:ext>
            </a:extLst>
          </p:cNvPr>
          <p:cNvPicPr>
            <a:picLocks noChangeAspect="1"/>
          </p:cNvPicPr>
          <p:nvPr/>
        </p:nvPicPr>
        <p:blipFill>
          <a:blip r:embed="rId8"/>
          <a:stretch>
            <a:fillRect/>
          </a:stretch>
        </p:blipFill>
        <p:spPr>
          <a:xfrm>
            <a:off x="3091639" y="3740531"/>
            <a:ext cx="1075529" cy="658762"/>
          </a:xfrm>
          <a:prstGeom prst="rect">
            <a:avLst/>
          </a:prstGeom>
        </p:spPr>
      </p:pic>
      <p:pic>
        <p:nvPicPr>
          <p:cNvPr id="41" name="Picture 40" descr="A close up of a tower&#10;&#10;Description automatically generated">
            <a:extLst>
              <a:ext uri="{FF2B5EF4-FFF2-40B4-BE49-F238E27FC236}">
                <a16:creationId xmlns:a16="http://schemas.microsoft.com/office/drawing/2014/main" id="{754F54C1-E2FA-4966-9512-788D1069F1C3}"/>
              </a:ext>
            </a:extLst>
          </p:cNvPr>
          <p:cNvPicPr>
            <a:picLocks noChangeAspect="1"/>
          </p:cNvPicPr>
          <p:nvPr/>
        </p:nvPicPr>
        <p:blipFill>
          <a:blip r:embed="rId8"/>
          <a:stretch>
            <a:fillRect/>
          </a:stretch>
        </p:blipFill>
        <p:spPr>
          <a:xfrm>
            <a:off x="6075258" y="5929507"/>
            <a:ext cx="1095050" cy="670719"/>
          </a:xfrm>
          <a:prstGeom prst="rect">
            <a:avLst/>
          </a:prstGeom>
        </p:spPr>
      </p:pic>
      <p:pic>
        <p:nvPicPr>
          <p:cNvPr id="43" name="Picture 42" descr="A close up of a tower&#10;&#10;Description automatically generated">
            <a:extLst>
              <a:ext uri="{FF2B5EF4-FFF2-40B4-BE49-F238E27FC236}">
                <a16:creationId xmlns:a16="http://schemas.microsoft.com/office/drawing/2014/main" id="{0E039629-9A37-436A-9681-CA13BFAAA48F}"/>
              </a:ext>
            </a:extLst>
          </p:cNvPr>
          <p:cNvPicPr>
            <a:picLocks noChangeAspect="1"/>
          </p:cNvPicPr>
          <p:nvPr/>
        </p:nvPicPr>
        <p:blipFill>
          <a:blip r:embed="rId8"/>
          <a:stretch>
            <a:fillRect/>
          </a:stretch>
        </p:blipFill>
        <p:spPr>
          <a:xfrm>
            <a:off x="4640965" y="5929507"/>
            <a:ext cx="1016536" cy="622628"/>
          </a:xfrm>
          <a:prstGeom prst="rect">
            <a:avLst/>
          </a:prstGeom>
        </p:spPr>
      </p:pic>
      <p:pic>
        <p:nvPicPr>
          <p:cNvPr id="45" name="Picture 44" descr="A close up of a tower&#10;&#10;Description automatically generated">
            <a:extLst>
              <a:ext uri="{FF2B5EF4-FFF2-40B4-BE49-F238E27FC236}">
                <a16:creationId xmlns:a16="http://schemas.microsoft.com/office/drawing/2014/main" id="{331E6590-0637-4C72-AAE7-C798EAEB73EB}"/>
              </a:ext>
            </a:extLst>
          </p:cNvPr>
          <p:cNvPicPr>
            <a:picLocks noChangeAspect="1"/>
          </p:cNvPicPr>
          <p:nvPr/>
        </p:nvPicPr>
        <p:blipFill>
          <a:blip r:embed="rId8"/>
          <a:stretch>
            <a:fillRect/>
          </a:stretch>
        </p:blipFill>
        <p:spPr>
          <a:xfrm>
            <a:off x="3072118" y="5929506"/>
            <a:ext cx="1016536" cy="622629"/>
          </a:xfrm>
          <a:prstGeom prst="rect">
            <a:avLst/>
          </a:prstGeom>
        </p:spPr>
      </p:pic>
      <p:pic>
        <p:nvPicPr>
          <p:cNvPr id="47" name="Picture 46" descr="A public restroom&#10;&#10;Description automatically generated">
            <a:extLst>
              <a:ext uri="{FF2B5EF4-FFF2-40B4-BE49-F238E27FC236}">
                <a16:creationId xmlns:a16="http://schemas.microsoft.com/office/drawing/2014/main" id="{FE210510-78A0-4516-83DC-55147C8ECF0D}"/>
              </a:ext>
            </a:extLst>
          </p:cNvPr>
          <p:cNvPicPr>
            <a:picLocks noChangeAspect="1"/>
          </p:cNvPicPr>
          <p:nvPr/>
        </p:nvPicPr>
        <p:blipFill>
          <a:blip r:embed="rId10"/>
          <a:stretch>
            <a:fillRect/>
          </a:stretch>
        </p:blipFill>
        <p:spPr>
          <a:xfrm>
            <a:off x="1304997" y="3654311"/>
            <a:ext cx="1109829" cy="831201"/>
          </a:xfrm>
          <a:prstGeom prst="rect">
            <a:avLst/>
          </a:prstGeom>
        </p:spPr>
      </p:pic>
      <p:pic>
        <p:nvPicPr>
          <p:cNvPr id="49" name="Picture 48" descr="A lamp on a table&#10;&#10;Description automatically generated">
            <a:extLst>
              <a:ext uri="{FF2B5EF4-FFF2-40B4-BE49-F238E27FC236}">
                <a16:creationId xmlns:a16="http://schemas.microsoft.com/office/drawing/2014/main" id="{741ED057-56EB-42C4-9AB1-26584F97D4FB}"/>
              </a:ext>
            </a:extLst>
          </p:cNvPr>
          <p:cNvPicPr>
            <a:picLocks noChangeAspect="1"/>
          </p:cNvPicPr>
          <p:nvPr/>
        </p:nvPicPr>
        <p:blipFill>
          <a:blip r:embed="rId11"/>
          <a:stretch>
            <a:fillRect/>
          </a:stretch>
        </p:blipFill>
        <p:spPr>
          <a:xfrm flipH="1">
            <a:off x="1457363" y="5499948"/>
            <a:ext cx="764177" cy="1183201"/>
          </a:xfrm>
          <a:prstGeom prst="rect">
            <a:avLst/>
          </a:prstGeom>
        </p:spPr>
      </p:pic>
    </p:spTree>
    <p:extLst>
      <p:ext uri="{BB962C8B-B14F-4D97-AF65-F5344CB8AC3E}">
        <p14:creationId xmlns:p14="http://schemas.microsoft.com/office/powerpoint/2010/main" val="2055589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CEE0387-0498-41E7-96AC-D4FFB60EC1C1}"/>
              </a:ext>
            </a:extLst>
          </p:cNvPr>
          <p:cNvSpPr>
            <a:spLocks noGrp="1"/>
          </p:cNvSpPr>
          <p:nvPr>
            <p:ph type="title"/>
          </p:nvPr>
        </p:nvSpPr>
        <p:spPr/>
        <p:txBody>
          <a:bodyPr/>
          <a:lstStyle/>
          <a:p>
            <a:r>
              <a:rPr lang="en-GB" dirty="0"/>
              <a:t>I hope you have learnt how Minecraft relates to real </a:t>
            </a:r>
            <a:r>
              <a:rPr lang="en-GB"/>
              <a:t>life electricity.</a:t>
            </a:r>
            <a:r>
              <a:rPr lang="en-GB" dirty="0"/>
              <a:t/>
            </a:r>
            <a:br>
              <a:rPr lang="en-GB" dirty="0"/>
            </a:br>
            <a:r>
              <a:rPr lang="en-GB" dirty="0"/>
              <a:t>The end.</a:t>
            </a:r>
          </a:p>
        </p:txBody>
      </p:sp>
    </p:spTree>
    <p:extLst>
      <p:ext uri="{BB962C8B-B14F-4D97-AF65-F5344CB8AC3E}">
        <p14:creationId xmlns:p14="http://schemas.microsoft.com/office/powerpoint/2010/main" val="32607474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tf00001031</Template>
  <TotalTime>147</TotalTime>
  <Words>137</Words>
  <Application>Microsoft Office PowerPoint</Application>
  <PresentationFormat>Widescreen</PresentationFormat>
  <Paragraphs>13</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Tw Cen MT</vt:lpstr>
      <vt:lpstr>Droplet</vt:lpstr>
      <vt:lpstr>ELECTRICITY</vt:lpstr>
      <vt:lpstr>In this project I am going to show how electricity works the same as minecraft</vt:lpstr>
      <vt:lpstr>ELECtricity starts where the power source is. In Minecraft the source is a red stone block however in life it is a power station.</vt:lpstr>
      <vt:lpstr>To move the power from the source in Minecraft I use red stone dust, in real life we use power cables</vt:lpstr>
      <vt:lpstr>PowerPoint Presentation</vt:lpstr>
      <vt:lpstr>From the red stone dust it leads into the red stone comparator which splits the signal. In real life the power from the cables goes into your house fuse box, which splits the signal.</vt:lpstr>
      <vt:lpstr>PowerPoint Presentation</vt:lpstr>
      <vt:lpstr>In Minecraft one end of the power goes to the lever, the other goes to what you’re powering (eg a red stone lamp).  in real life one end of the power goes to the light switch the other goes to what you’re powering (eg a lamp)</vt:lpstr>
      <vt:lpstr>PowerPoint Presentation</vt:lpstr>
      <vt:lpstr>I hope you have learnt how Minecraft relates to real life electricity. 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ELECTRICITY</dc:title>
  <dc:creator>Melanie Duke</dc:creator>
  <cp:lastModifiedBy>HallV</cp:lastModifiedBy>
  <cp:revision>7</cp:revision>
  <dcterms:created xsi:type="dcterms:W3CDTF">2020-03-26T13:45:53Z</dcterms:created>
  <dcterms:modified xsi:type="dcterms:W3CDTF">2020-04-10T10:47:01Z</dcterms:modified>
</cp:coreProperties>
</file>