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88" r:id="rId4"/>
    <p:sldId id="287" r:id="rId5"/>
    <p:sldId id="280" r:id="rId6"/>
    <p:sldId id="295" r:id="rId7"/>
    <p:sldId id="297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33466"/>
              </p:ext>
            </p:extLst>
          </p:nvPr>
        </p:nvGraphicFramePr>
        <p:xfrm>
          <a:off x="900333" y="844061"/>
          <a:ext cx="10227212" cy="5791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use the shapes I know to make a repeating pattern.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say the names of 2D shapes.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use the shapes to make a 3 repeat pattern.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wp0a8a37db_05_06.jpg (302×427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4" t="20431" r="7475" b="53329"/>
          <a:stretch/>
        </p:blipFill>
        <p:spPr bwMode="auto">
          <a:xfrm>
            <a:off x="499878" y="886047"/>
            <a:ext cx="5046785" cy="222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p0a8a37db_05_06.jpg (302×427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6" t="65907" r="7102" b="6675"/>
          <a:stretch/>
        </p:blipFill>
        <p:spPr bwMode="auto">
          <a:xfrm>
            <a:off x="5486400" y="3464417"/>
            <a:ext cx="5513535" cy="251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09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1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6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33466"/>
              </p:ext>
            </p:extLst>
          </p:nvPr>
        </p:nvGraphicFramePr>
        <p:xfrm>
          <a:off x="900333" y="844061"/>
          <a:ext cx="10227212" cy="5791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use the shapes I know to make a repeating pattern.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say the names of 2D shapes.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use the shapes to make a 3 repeat pattern.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683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wp0a8a37db_05_06.jpg (302×427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4" t="20431" r="7475" b="53329"/>
          <a:stretch/>
        </p:blipFill>
        <p:spPr bwMode="auto">
          <a:xfrm>
            <a:off x="499878" y="886047"/>
            <a:ext cx="5046785" cy="222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p0a8a37db_05_06.jpg (302×427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6" t="65907" r="7102" b="6675"/>
          <a:stretch/>
        </p:blipFill>
        <p:spPr bwMode="auto">
          <a:xfrm>
            <a:off x="5486400" y="3464417"/>
            <a:ext cx="5513535" cy="251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89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78</Words>
  <Application>Microsoft Office PowerPoint</Application>
  <PresentationFormat>Widescreen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36</cp:revision>
  <dcterms:created xsi:type="dcterms:W3CDTF">2016-09-24T16:43:04Z</dcterms:created>
  <dcterms:modified xsi:type="dcterms:W3CDTF">2020-03-26T20:27:47Z</dcterms:modified>
</cp:coreProperties>
</file>