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72" r:id="rId3"/>
    <p:sldId id="257" r:id="rId4"/>
    <p:sldId id="300" r:id="rId5"/>
    <p:sldId id="301" r:id="rId6"/>
    <p:sldId id="297" r:id="rId7"/>
    <p:sldId id="293" r:id="rId8"/>
    <p:sldId id="29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952076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count to 10/20 and to order numbers correctly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count and order numbers from 1-10/20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67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466628"/>
              </p:ext>
            </p:extLst>
          </p:nvPr>
        </p:nvGraphicFramePr>
        <p:xfrm>
          <a:off x="900333" y="844061"/>
          <a:ext cx="10227212" cy="5608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608254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make a symmetrical pattern.</a:t>
                      </a: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words related to symmetry and make a symmetrical pattern</a:t>
                      </a:r>
                      <a:endParaRPr lang="en-GB" sz="4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2027" y="787272"/>
            <a:ext cx="9916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 </a:t>
            </a:r>
            <a:r>
              <a:rPr lang="en-GB" sz="9600" dirty="0" smtClean="0"/>
              <a:t>  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ca55fb7ef1ac8615ea097ae12b78ae5b_image-ca-11-image-symmetry-butterfly-clipart_5920-3982.png (5920×3982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103" y="787272"/>
            <a:ext cx="7870579" cy="529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79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2027" y="787272"/>
            <a:ext cx="9916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 </a:t>
            </a:r>
            <a:r>
              <a:rPr lang="en-GB" sz="9600" dirty="0" smtClean="0"/>
              <a:t>  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SAM_8560.jpg (3648×2736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658" y="588205"/>
            <a:ext cx="7329713" cy="549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92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Image result for symmetrical butterfl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181" y="274727"/>
            <a:ext cx="8486979" cy="637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89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symmetrical butterfl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226" y="366814"/>
            <a:ext cx="9165405" cy="609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75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4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50</Words>
  <Application>Microsoft Office PowerPoint</Application>
  <PresentationFormat>Widescreen</PresentationFormat>
  <Paragraphs>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45</cp:revision>
  <dcterms:created xsi:type="dcterms:W3CDTF">2016-09-24T16:43:04Z</dcterms:created>
  <dcterms:modified xsi:type="dcterms:W3CDTF">2020-05-02T08:04:47Z</dcterms:modified>
</cp:coreProperties>
</file>