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883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7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54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50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324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64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781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418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433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8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3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5AE8A-4A21-4DEE-86EF-D35714D2C26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16E90-FC18-4FE6-9130-1D8F561F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61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Matthew+3%3A11-17&amp;version=NIV#fen-NIV-23204b" TargetMode="External"/><Relationship Id="rId2" Type="http://schemas.openxmlformats.org/officeDocument/2006/relationships/hyperlink" Target="https://www.biblegateway.com/passage/?search=Matthew+3%3A11-17&amp;version=NIV#fen-NIV-23204a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895" y="4146844"/>
            <a:ext cx="113666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THE BAPTISM OF JESUS BY JOHN THE BAPTIST: MATTHEW 3:11–17</a:t>
            </a:r>
          </a:p>
          <a:p>
            <a:r>
              <a:rPr lang="en-GB" sz="4000" dirty="0" smtClean="0"/>
              <a:t>Read the text from a Bible, online or watch a video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809897" y="59165"/>
            <a:ext cx="100845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/>
              <a:t>This terms’ concept is ‘Incarnation’</a:t>
            </a:r>
          </a:p>
          <a:p>
            <a:pPr algn="ctr"/>
            <a:endParaRPr lang="en-GB" sz="3600" b="1" u="sng" dirty="0"/>
          </a:p>
          <a:p>
            <a:pPr algn="ctr"/>
            <a:r>
              <a:rPr lang="en-GB" sz="3600" b="1" u="sng" dirty="0" smtClean="0">
                <a:solidFill>
                  <a:srgbClr val="FF0000"/>
                </a:solidFill>
              </a:rPr>
              <a:t>The Big Question is; What is the Trinity?</a:t>
            </a:r>
          </a:p>
          <a:p>
            <a:pPr algn="ctr"/>
            <a:endParaRPr lang="en-GB" sz="3600" b="1" u="sng" dirty="0"/>
          </a:p>
          <a:p>
            <a:pPr algn="ctr"/>
            <a:r>
              <a:rPr lang="en-GB" sz="3600" b="1" u="sng" dirty="0" smtClean="0">
                <a:solidFill>
                  <a:srgbClr val="0070C0"/>
                </a:solidFill>
              </a:rPr>
              <a:t>Lesson 1; What does the text about the Baptism of Jesus mean to Christians? </a:t>
            </a:r>
            <a:endParaRPr lang="en-GB" sz="36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64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0203" y="411542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/>
              <a:t>Matthew 3:11-17 New International Version (NIV)</a:t>
            </a:r>
          </a:p>
          <a:p>
            <a:r>
              <a:rPr lang="en-GB" baseline="30000" dirty="0" smtClean="0"/>
              <a:t>11 </a:t>
            </a:r>
            <a:r>
              <a:rPr lang="en-GB" dirty="0" smtClean="0"/>
              <a:t>“I baptize you with</a:t>
            </a:r>
            <a:r>
              <a:rPr lang="en-GB" baseline="30000" dirty="0" smtClean="0"/>
              <a:t>[</a:t>
            </a:r>
            <a:r>
              <a:rPr lang="en-GB" baseline="30000" dirty="0" smtClean="0">
                <a:hlinkClick r:id="rId2" tooltip="See footnote a"/>
              </a:rPr>
              <a:t>a</a:t>
            </a:r>
            <a:r>
              <a:rPr lang="en-GB" baseline="30000" dirty="0" smtClean="0"/>
              <a:t>]</a:t>
            </a:r>
            <a:r>
              <a:rPr lang="en-GB" dirty="0" smtClean="0"/>
              <a:t> water for repentance. But after me comes one who is more powerful than I, whose sandals I am not worthy to carry. He will baptize you with</a:t>
            </a:r>
            <a:r>
              <a:rPr lang="en-GB" baseline="30000" dirty="0" smtClean="0"/>
              <a:t>[</a:t>
            </a:r>
            <a:r>
              <a:rPr lang="en-GB" baseline="30000" dirty="0" smtClean="0">
                <a:hlinkClick r:id="rId3" tooltip="See footnote b"/>
              </a:rPr>
              <a:t>b</a:t>
            </a:r>
            <a:r>
              <a:rPr lang="en-GB" baseline="30000" dirty="0" smtClean="0"/>
              <a:t>]</a:t>
            </a:r>
            <a:r>
              <a:rPr lang="en-GB" dirty="0" smtClean="0"/>
              <a:t> the Holy Spirit and fire. </a:t>
            </a:r>
            <a:r>
              <a:rPr lang="en-GB" baseline="30000" dirty="0" smtClean="0"/>
              <a:t>12 </a:t>
            </a:r>
            <a:r>
              <a:rPr lang="en-GB" dirty="0" smtClean="0"/>
              <a:t>His winnowing fork is in his hand, and he will clear his threshing floor, gathering his wheat into the barn and burning up the chaff with unquenchable fire.”</a:t>
            </a:r>
          </a:p>
          <a:p>
            <a:r>
              <a:rPr lang="en-GB" b="1" dirty="0" smtClean="0"/>
              <a:t>The Baptism of Jesus</a:t>
            </a:r>
          </a:p>
          <a:p>
            <a:r>
              <a:rPr lang="en-GB" baseline="30000" dirty="0" smtClean="0"/>
              <a:t>13 </a:t>
            </a:r>
            <a:r>
              <a:rPr lang="en-GB" dirty="0" smtClean="0"/>
              <a:t>Then Jesus came from Galilee to the Jordan to be baptized by John. </a:t>
            </a:r>
            <a:r>
              <a:rPr lang="en-GB" baseline="30000" dirty="0" smtClean="0"/>
              <a:t>14 </a:t>
            </a:r>
            <a:r>
              <a:rPr lang="en-GB" dirty="0" smtClean="0"/>
              <a:t>But John tried to deter him, saying, “I need to be baptized by you, and do you come to me?”</a:t>
            </a:r>
          </a:p>
          <a:p>
            <a:r>
              <a:rPr lang="en-GB" baseline="30000" dirty="0" smtClean="0"/>
              <a:t>15 </a:t>
            </a:r>
            <a:r>
              <a:rPr lang="en-GB" dirty="0" smtClean="0"/>
              <a:t>Jesus replied, “Let it be so now; it is proper for us to do this to </a:t>
            </a:r>
            <a:r>
              <a:rPr lang="en-GB" dirty="0" err="1" smtClean="0"/>
              <a:t>fulfill</a:t>
            </a:r>
            <a:r>
              <a:rPr lang="en-GB" dirty="0" smtClean="0"/>
              <a:t> all righteousness.” Then John consented.</a:t>
            </a:r>
          </a:p>
          <a:p>
            <a:r>
              <a:rPr lang="en-GB" baseline="30000" dirty="0" smtClean="0"/>
              <a:t>16 </a:t>
            </a:r>
            <a:r>
              <a:rPr lang="en-GB" dirty="0" smtClean="0"/>
              <a:t>As soon as Jesus was baptized, he went up out of the water. At that moment heaven was opened, and he saw the Spirit of God descending like a dove and alighting on him. </a:t>
            </a:r>
            <a:r>
              <a:rPr lang="en-GB" baseline="30000" dirty="0" smtClean="0"/>
              <a:t>17 </a:t>
            </a:r>
            <a:r>
              <a:rPr lang="en-GB" dirty="0" smtClean="0"/>
              <a:t>And a voice from heaven said, “This is my Son, whom I love; with him I am well pleased.”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86265" y="5809956"/>
            <a:ext cx="9551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 tube video link – The Miracle Maker   https://www.youtube.com/watch?reload=9&amp;v=JZ5jm5Ix5bY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627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7286" y="797730"/>
            <a:ext cx="11000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 smtClean="0"/>
              <a:t>Activity 1</a:t>
            </a:r>
          </a:p>
          <a:p>
            <a:r>
              <a:rPr lang="en-GB" sz="3200" dirty="0" smtClean="0"/>
              <a:t>Ask for suggestions about the meaning of details: the water, the voice, the dove. At the very start of Jesus’ public life, it pictures the Trinity: the voice of God announces Jesus as the Son of God and the Holy Spirit is present in the form of a dove. </a:t>
            </a:r>
          </a:p>
          <a:p>
            <a:r>
              <a:rPr lang="en-GB" sz="3200" dirty="0" smtClean="0"/>
              <a:t>Christians believe that one important thing the story teaches is that Jesus is not just a good man, but God, come to Earth to rescue humanity. </a:t>
            </a:r>
          </a:p>
          <a:p>
            <a:r>
              <a:rPr lang="en-GB" sz="3200" dirty="0" smtClean="0"/>
              <a:t>Ask pupils to list clues they can find in the story for this message.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87822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67" y="989976"/>
            <a:ext cx="4892992" cy="55866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821" y="989976"/>
            <a:ext cx="6249310" cy="46314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88258" y="5852160"/>
            <a:ext cx="5050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Daniel </a:t>
            </a:r>
            <a:r>
              <a:rPr lang="en-GB" dirty="0" err="1" smtClean="0"/>
              <a:t>Bonnell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50167" y="351692"/>
            <a:ext cx="4178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Verrocchio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0799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437" y="661182"/>
            <a:ext cx="90455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Activity 2</a:t>
            </a:r>
          </a:p>
          <a:p>
            <a:r>
              <a:rPr lang="en-GB" sz="2800" dirty="0" smtClean="0"/>
              <a:t>Study the 2 paintings that represent the Baptism of Jesus.</a:t>
            </a:r>
          </a:p>
          <a:p>
            <a:endParaRPr lang="en-GB" sz="2800" dirty="0"/>
          </a:p>
        </p:txBody>
      </p:sp>
      <p:sp>
        <p:nvSpPr>
          <p:cNvPr id="3" name="Rectangle 2"/>
          <p:cNvSpPr/>
          <p:nvPr/>
        </p:nvSpPr>
        <p:spPr>
          <a:xfrm>
            <a:off x="506437" y="1792181"/>
            <a:ext cx="1122601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Discuss similarities and differences between how the different painters show God. </a:t>
            </a:r>
          </a:p>
          <a:p>
            <a:r>
              <a:rPr lang="en-GB" sz="2800" dirty="0" smtClean="0"/>
              <a:t>Christians believe God is three in one, Father, Son and Holy Spirit. </a:t>
            </a:r>
          </a:p>
          <a:p>
            <a:r>
              <a:rPr lang="en-GB" sz="2800" dirty="0"/>
              <a:t>L</a:t>
            </a:r>
            <a:r>
              <a:rPr lang="en-GB" sz="2800" dirty="0" smtClean="0"/>
              <a:t>ist the evidence for this belief in the pictures.</a:t>
            </a:r>
          </a:p>
          <a:p>
            <a:r>
              <a:rPr lang="en-GB" sz="2800" dirty="0" smtClean="0"/>
              <a:t>Create your own pictures of the baptism of Jesus which include symbols for the voice of God and the Holy Spirit</a:t>
            </a:r>
          </a:p>
          <a:p>
            <a:r>
              <a:rPr lang="en-GB" sz="2800" dirty="0" smtClean="0"/>
              <a:t>Use any media you’d like; Painting, pastels, computer generated etc.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94795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270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HallV</dc:creator>
  <cp:lastModifiedBy>HallV</cp:lastModifiedBy>
  <cp:revision>3</cp:revision>
  <dcterms:created xsi:type="dcterms:W3CDTF">2020-04-19T11:16:52Z</dcterms:created>
  <dcterms:modified xsi:type="dcterms:W3CDTF">2020-04-19T11:26:33Z</dcterms:modified>
</cp:coreProperties>
</file>