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57" r:id="rId3"/>
    <p:sldId id="260" r:id="rId4"/>
    <p:sldId id="258" r:id="rId5"/>
    <p:sldId id="259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66" y="34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A8622-4AC9-48DA-B823-959670E09421}" type="datetimeFigureOut">
              <a:rPr lang="en-GB" smtClean="0"/>
              <a:t>23/06/2017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D3EE8-63A5-4C3E-8E88-A5548083590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25238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A8622-4AC9-48DA-B823-959670E09421}" type="datetimeFigureOut">
              <a:rPr lang="en-GB" smtClean="0"/>
              <a:t>23/06/2017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D3EE8-63A5-4C3E-8E88-A5548083590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27457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A8622-4AC9-48DA-B823-959670E09421}" type="datetimeFigureOut">
              <a:rPr lang="en-GB" smtClean="0"/>
              <a:t>23/06/2017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D3EE8-63A5-4C3E-8E88-A5548083590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373174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A8622-4AC9-48DA-B823-959670E09421}" type="datetimeFigureOut">
              <a:rPr lang="en-GB" smtClean="0"/>
              <a:t>23/06/2017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D3EE8-63A5-4C3E-8E88-A5548083590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90180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A8622-4AC9-48DA-B823-959670E09421}" type="datetimeFigureOut">
              <a:rPr lang="en-GB" smtClean="0"/>
              <a:t>23/06/2017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D3EE8-63A5-4C3E-8E88-A5548083590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4930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A8622-4AC9-48DA-B823-959670E09421}" type="datetimeFigureOut">
              <a:rPr lang="en-GB" smtClean="0"/>
              <a:t>23/06/2017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D3EE8-63A5-4C3E-8E88-A5548083590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73014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A8622-4AC9-48DA-B823-959670E09421}" type="datetimeFigureOut">
              <a:rPr lang="en-GB" smtClean="0"/>
              <a:t>23/06/2017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D3EE8-63A5-4C3E-8E88-A5548083590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3081782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A8622-4AC9-48DA-B823-959670E09421}" type="datetimeFigureOut">
              <a:rPr lang="en-GB" smtClean="0"/>
              <a:t>23/06/2017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D3EE8-63A5-4C3E-8E88-A5548083590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511436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D3EE8-63A5-4C3E-8E88-A55480835900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A8622-4AC9-48DA-B823-959670E09421}" type="datetimeFigureOut">
              <a:rPr lang="en-GB" smtClean="0"/>
              <a:t>23/06/2017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287657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A8622-4AC9-48DA-B823-959670E09421}" type="datetimeFigureOut">
              <a:rPr lang="en-GB" smtClean="0"/>
              <a:t>23/06/2017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D3EE8-63A5-4C3E-8E88-A5548083590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2994684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A8622-4AC9-48DA-B823-959670E09421}" type="datetimeFigureOut">
              <a:rPr lang="en-GB" smtClean="0"/>
              <a:t>23/06/2017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D3EE8-63A5-4C3E-8E88-A55480835900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3935797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A8622-4AC9-48DA-B823-959670E09421}" type="datetimeFigureOut">
              <a:rPr lang="en-GB" smtClean="0"/>
              <a:t>23/06/2017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D3EE8-63A5-4C3E-8E88-A5548083590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490469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A8622-4AC9-48DA-B823-959670E09421}" type="datetimeFigureOut">
              <a:rPr lang="en-GB" smtClean="0"/>
              <a:t>23/06/2017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D3EE8-63A5-4C3E-8E88-A55480835900}" type="slidenum">
              <a:rPr lang="en-GB" smtClean="0"/>
              <a:t>‹#›</a:t>
            </a:fld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247495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A8622-4AC9-48DA-B823-959670E09421}" type="datetimeFigureOut">
              <a:rPr lang="en-GB" smtClean="0"/>
              <a:t>23/06/2017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D3EE8-63A5-4C3E-8E88-A5548083590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66587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A8622-4AC9-48DA-B823-959670E09421}" type="datetimeFigureOut">
              <a:rPr lang="en-GB" smtClean="0"/>
              <a:t>23/06/2017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D3EE8-63A5-4C3E-8E88-A5548083590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349664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0A8622-4AC9-48DA-B823-959670E09421}" type="datetimeFigureOut">
              <a:rPr lang="en-GB" smtClean="0"/>
              <a:t>23/06/2017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DD3EE8-63A5-4C3E-8E88-A5548083590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537313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0A8622-4AC9-48DA-B823-959670E09421}" type="datetimeFigureOut">
              <a:rPr lang="en-GB" smtClean="0"/>
              <a:t>23/06/2017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8DD3EE8-63A5-4C3E-8E88-A55480835900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71341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gi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947630" y="3509962"/>
            <a:ext cx="2244370" cy="3348037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983783" cy="2959306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GB" b="1" u="sng" dirty="0" smtClean="0"/>
              <a:t>Does ‘</a:t>
            </a:r>
            <a:r>
              <a:rPr lang="en-GB" b="1" i="1" u="sng" dirty="0" smtClean="0"/>
              <a:t>standing up</a:t>
            </a:r>
            <a:r>
              <a:rPr lang="en-GB" b="1" u="sng" dirty="0" smtClean="0"/>
              <a:t>’ mean physically fighting or are there other ways?</a:t>
            </a:r>
            <a:endParaRPr lang="en-GB" b="1" u="sng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b="1" dirty="0" smtClean="0">
                <a:solidFill>
                  <a:schemeClr val="accent1">
                    <a:lumMod val="75000"/>
                  </a:schemeClr>
                </a:solidFill>
              </a:rPr>
              <a:t>By Reka, Hannah.S and Timothy</a:t>
            </a:r>
            <a:endParaRPr lang="en-GB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2044" y="3864162"/>
            <a:ext cx="1802565" cy="20344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9119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b="1" dirty="0" smtClean="0"/>
              <a:t>Our Conclusion: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600" b="1" dirty="0" smtClean="0"/>
              <a:t>We all </a:t>
            </a:r>
            <a:r>
              <a:rPr lang="en-GB" sz="3600" b="1" dirty="0"/>
              <a:t>agree on </a:t>
            </a:r>
            <a:r>
              <a:rPr lang="en-GB" sz="3600" b="1" dirty="0" smtClean="0"/>
              <a:t>yes, </a:t>
            </a:r>
            <a:r>
              <a:rPr lang="en-GB" sz="3600" b="1" dirty="0"/>
              <a:t>there are different ways! </a:t>
            </a:r>
            <a:r>
              <a:rPr lang="en-GB" sz="3600" b="1" dirty="0" smtClean="0"/>
              <a:t>These </a:t>
            </a:r>
            <a:r>
              <a:rPr lang="en-GB" sz="3600" b="1" dirty="0"/>
              <a:t>are the different </a:t>
            </a:r>
            <a:r>
              <a:rPr lang="en-GB" sz="3600" b="1" dirty="0" smtClean="0"/>
              <a:t>ways</a:t>
            </a:r>
            <a:r>
              <a:rPr lang="en-GB" sz="3600" dirty="0" smtClean="0"/>
              <a:t>…</a:t>
            </a:r>
            <a:r>
              <a:rPr lang="en-GB" sz="3600" dirty="0"/>
              <a:t/>
            </a:r>
            <a:br>
              <a:rPr lang="en-GB" sz="3600" dirty="0"/>
            </a:br>
            <a:endParaRPr lang="en-GB" sz="3600" dirty="0"/>
          </a:p>
        </p:txBody>
      </p:sp>
      <p:pic>
        <p:nvPicPr>
          <p:cNvPr id="1026" name="Picture 2" descr="Image result for green tick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4931" y="4626832"/>
            <a:ext cx="2181950" cy="22311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08919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 smtClean="0"/>
              <a:t>Way 1:</a:t>
            </a:r>
            <a:endParaRPr lang="en-GB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sz="3600" dirty="0" smtClean="0"/>
              <a:t>Peaceful </a:t>
            </a:r>
            <a:r>
              <a:rPr lang="en-GB" sz="3600" dirty="0"/>
              <a:t>Protesting- Shouting out about what you disagree with, peacefully so no fighting.</a:t>
            </a:r>
          </a:p>
          <a:p>
            <a:endParaRPr lang="en-GB" dirty="0"/>
          </a:p>
        </p:txBody>
      </p:sp>
      <p:pic>
        <p:nvPicPr>
          <p:cNvPr id="4" name="Picture 4" descr="Image result for people with sign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9644" y="4385244"/>
            <a:ext cx="4121257" cy="24727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866831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sz="4450" b="1" dirty="0" smtClean="0"/>
              <a:t>Way 2:</a:t>
            </a:r>
            <a:endParaRPr lang="en-GB" sz="445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650" dirty="0" smtClean="0"/>
              <a:t>Making a complaint- sending a message or letter to someone </a:t>
            </a:r>
            <a:r>
              <a:rPr lang="en-GB" sz="3650" dirty="0" smtClean="0"/>
              <a:t>important, or in charge, </a:t>
            </a:r>
            <a:r>
              <a:rPr lang="en-GB" sz="3650" dirty="0" smtClean="0"/>
              <a:t>who can make a change.</a:t>
            </a:r>
            <a:endParaRPr lang="en-GB" sz="3650" dirty="0"/>
          </a:p>
          <a:p>
            <a:pPr marL="0" indent="0">
              <a:buNone/>
            </a:pPr>
            <a:endParaRPr lang="en-GB" sz="3650" dirty="0"/>
          </a:p>
        </p:txBody>
      </p:sp>
      <p:pic>
        <p:nvPicPr>
          <p:cNvPr id="2050" name="Picture 2" descr="Image result for someone writing a letter clipart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0971" y="4291954"/>
            <a:ext cx="3207557" cy="25660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46163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24180" y="350857"/>
            <a:ext cx="10515600" cy="1325563"/>
          </a:xfrm>
        </p:spPr>
        <p:txBody>
          <a:bodyPr>
            <a:normAutofit/>
          </a:bodyPr>
          <a:lstStyle/>
          <a:p>
            <a:r>
              <a:rPr lang="en-GB" sz="4500" b="1" dirty="0" smtClean="0"/>
              <a:t>    Way </a:t>
            </a:r>
            <a:r>
              <a:rPr lang="en-GB" sz="4500" b="1" dirty="0" smtClean="0"/>
              <a:t>3:</a:t>
            </a:r>
            <a:endParaRPr lang="en-GB" sz="4500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810127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700" dirty="0" smtClean="0"/>
              <a:t>Spreading the word- telling more people so you have more of a chance of your protest being successful and succeeding in what you are </a:t>
            </a:r>
            <a:r>
              <a:rPr lang="en-GB" sz="3700" dirty="0" smtClean="0"/>
              <a:t>doing as you will be a bigger force.</a:t>
            </a:r>
            <a:endParaRPr lang="en-GB" sz="3700" dirty="0"/>
          </a:p>
        </p:txBody>
      </p:sp>
      <p:pic>
        <p:nvPicPr>
          <p:cNvPr id="3074" name="Picture 2" descr="Related image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09" t="-9420" r="-909" b="9420"/>
          <a:stretch/>
        </p:blipFill>
        <p:spPr bwMode="auto">
          <a:xfrm>
            <a:off x="1704975" y="3785459"/>
            <a:ext cx="3004992" cy="3045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Image result for spreading the word clipar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8774"/>
            <a:ext cx="1704975" cy="171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20771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53</TotalTime>
  <Words>120</Words>
  <Application>Microsoft Office PowerPoint</Application>
  <PresentationFormat>Widescreen</PresentationFormat>
  <Paragraphs>11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Trebuchet MS</vt:lpstr>
      <vt:lpstr>Wingdings 3</vt:lpstr>
      <vt:lpstr>Facet</vt:lpstr>
      <vt:lpstr>Does ‘standing up’ mean physically fighting or are there other ways?</vt:lpstr>
      <vt:lpstr>Our Conclusion:</vt:lpstr>
      <vt:lpstr>Way 1:</vt:lpstr>
      <vt:lpstr>Way 2:</vt:lpstr>
      <vt:lpstr>    Way 3:</vt:lpstr>
    </vt:vector>
  </TitlesOfParts>
  <Company>RM Education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Does ‘standing up’ mean physically fighting or are there other ways?</dc:title>
  <dc:creator>10rsawle</dc:creator>
  <cp:lastModifiedBy>10rsawle</cp:lastModifiedBy>
  <cp:revision>15</cp:revision>
  <dcterms:created xsi:type="dcterms:W3CDTF">2017-06-16T13:23:14Z</dcterms:created>
  <dcterms:modified xsi:type="dcterms:W3CDTF">2017-06-23T13:23:40Z</dcterms:modified>
</cp:coreProperties>
</file>