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17" r:id="rId4"/>
    <p:sldId id="296" r:id="rId5"/>
    <p:sldId id="316" r:id="rId6"/>
    <p:sldId id="318" r:id="rId7"/>
    <p:sldId id="303" r:id="rId8"/>
    <p:sldId id="333" r:id="rId9"/>
    <p:sldId id="320" r:id="rId10"/>
    <p:sldId id="321" r:id="rId11"/>
    <p:sldId id="322" r:id="rId12"/>
    <p:sldId id="305" r:id="rId13"/>
    <p:sldId id="307" r:id="rId14"/>
    <p:sldId id="308" r:id="rId15"/>
    <p:sldId id="309" r:id="rId16"/>
    <p:sldId id="306" r:id="rId17"/>
    <p:sldId id="310" r:id="rId18"/>
    <p:sldId id="311" r:id="rId19"/>
    <p:sldId id="31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569779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identify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identify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SEW.png (482×48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855" y="764841"/>
            <a:ext cx="4339151" cy="433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35486" y="1136469"/>
            <a:ext cx="46503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Blockbusters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76318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Tobe 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identify which is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psuedo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know which is a pseudo work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5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742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/>
              </a:tblGrid>
              <a:tr h="5584873">
                <a:tc>
                  <a:txBody>
                    <a:bodyPr/>
                    <a:lstStyle/>
                    <a:p>
                      <a:pPr algn="ctr"/>
                      <a:endParaRPr lang="en-GB" sz="9600" b="1" kern="1200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9600" b="1" kern="1200" baseline="0" dirty="0" smtClean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600" b="1" kern="1200" baseline="0" dirty="0" smtClean="0">
                          <a:solidFill>
                            <a:srgbClr val="FFFF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no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into</a:t>
                      </a:r>
                      <a:endParaRPr lang="en-GB" sz="4400" b="1" kern="1200" dirty="0" smtClean="0">
                        <a:solidFill>
                          <a:srgbClr val="0070C0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4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7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73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580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hip-clip-art-free-free-clipart-images-2-image.gif (250×2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77" y="888530"/>
            <a:ext cx="238125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24f12f4b9b4217d4e4015e9d759c19fa_download-shed-clipart-garden-shed-clipart-free_180-129.jpeg (180×12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761" y="2269655"/>
            <a:ext cx="1714500" cy="122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hell-clip-art-ycoMk8y9i.png (600×53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803" y="3908207"/>
            <a:ext cx="2548988" cy="22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030303.png (300×225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930" y="1585711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hop-clipart-bakery1.gif (451×399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231" y="3837775"/>
            <a:ext cx="2710063" cy="239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0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9549" y="927279"/>
            <a:ext cx="108955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Is a ship wet?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fish hop?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shop sell a bag?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65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0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83254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identify the ‘</a:t>
                      </a:r>
                      <a:r>
                        <a:rPr lang="en-GB" sz="6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’ sound</a:t>
                      </a:r>
                    </a:p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recognise the ‘</a:t>
                      </a:r>
                      <a:r>
                        <a:rPr lang="en-GB" sz="6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’ sound.</a:t>
                      </a:r>
                      <a:endParaRPr lang="en-GB" sz="6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47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 flipV="1">
            <a:off x="1112010" y="1167821"/>
            <a:ext cx="9925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i</a:t>
            </a:r>
            <a:endParaRPr lang="en-GB" dirty="0"/>
          </a:p>
        </p:txBody>
      </p:sp>
      <p:pic>
        <p:nvPicPr>
          <p:cNvPr id="6146" name="Picture 2" descr="jollyqu.jpg (960×7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470" y="902292"/>
            <a:ext cx="7159626" cy="536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20473" y="3309871"/>
            <a:ext cx="1931831" cy="29621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743728" y="5473521"/>
            <a:ext cx="1236371" cy="7984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2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56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265616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recognise/ read  phase 2/3 tricky words, and HF words taught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the above phase 2 /3words.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know all of the phonemes learnt so far.</a:t>
                      </a:r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7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42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139</Words>
  <Application>Microsoft Office PowerPoint</Application>
  <PresentationFormat>Widescreen</PresentationFormat>
  <Paragraphs>24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51</cp:revision>
  <dcterms:created xsi:type="dcterms:W3CDTF">2016-09-24T16:43:04Z</dcterms:created>
  <dcterms:modified xsi:type="dcterms:W3CDTF">2020-04-18T09:01:27Z</dcterms:modified>
</cp:coreProperties>
</file>