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85" r:id="rId2"/>
    <p:sldId id="264" r:id="rId3"/>
    <p:sldId id="286" r:id="rId4"/>
    <p:sldId id="287" r:id="rId5"/>
    <p:sldId id="267" r:id="rId6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9"/>
      <p:bold r:id="rId10"/>
    </p:embeddedFont>
    <p:embeddedFont>
      <p:font typeface="Twinkl" panose="020B0604020202020204" pitchFamily="2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F6FB"/>
    <a:srgbClr val="ACDDFC"/>
    <a:srgbClr val="80C1EB"/>
    <a:srgbClr val="18A0DB"/>
    <a:srgbClr val="FFFFFF"/>
    <a:srgbClr val="4AA1D9"/>
    <a:srgbClr val="21A6F9"/>
    <a:srgbClr val="1C1C1C"/>
    <a:srgbClr val="2898A8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73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332" y="4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TextBox 19"/>
          <p:cNvSpPr txBox="1">
            <a:spLocks noChangeArrowheads="1"/>
          </p:cNvSpPr>
          <p:nvPr userDrawn="1"/>
        </p:nvSpPr>
        <p:spPr bwMode="auto">
          <a:xfrm>
            <a:off x="0" y="834184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bg1"/>
                </a:solidFill>
                <a:latin typeface="Twinkl" pitchFamily="2" charset="0"/>
              </a:rPr>
              <a:t>Rounding</a:t>
            </a:r>
            <a:r>
              <a:rPr lang="en-GB" altLang="en-US" sz="4000" b="1" baseline="0" dirty="0">
                <a:solidFill>
                  <a:schemeClr val="bg1"/>
                </a:solidFill>
                <a:latin typeface="Twinkl" pitchFamily="2" charset="0"/>
              </a:rPr>
              <a:t> to the Nearest</a:t>
            </a:r>
            <a:endParaRPr lang="en-GB" altLang="en-US" sz="4000" b="1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04" y="1346069"/>
            <a:ext cx="9144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223378" y="6046972"/>
            <a:ext cx="706069" cy="44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0999"/>
            <a:ext cx="7632700" cy="1075575"/>
          </a:xfrm>
          <a:prstGeom prst="roundRect">
            <a:avLst>
              <a:gd name="adj" fmla="val 7180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Rounded Rectangle 1"/>
          <p:cNvSpPr/>
          <p:nvPr userDrawn="1"/>
        </p:nvSpPr>
        <p:spPr>
          <a:xfrm>
            <a:off x="755650" y="2980574"/>
            <a:ext cx="7632700" cy="3129282"/>
          </a:xfrm>
          <a:prstGeom prst="roundRect">
            <a:avLst>
              <a:gd name="adj" fmla="val 315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065436" y="3403525"/>
            <a:ext cx="706069" cy="44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9"/>
          <p:cNvSpPr txBox="1">
            <a:spLocks noChangeArrowheads="1"/>
          </p:cNvSpPr>
          <p:nvPr/>
        </p:nvSpPr>
        <p:spPr bwMode="auto">
          <a:xfrm>
            <a:off x="0" y="1565552"/>
            <a:ext cx="9144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b="1" dirty="0">
                <a:solidFill>
                  <a:schemeClr val="bg1"/>
                </a:solidFill>
                <a:latin typeface="Twinkl" pitchFamily="2" charset="0"/>
              </a:rPr>
              <a:t>10, 100 and 1000</a:t>
            </a:r>
          </a:p>
        </p:txBody>
      </p:sp>
    </p:spTree>
    <p:extLst>
      <p:ext uri="{BB962C8B-B14F-4D97-AF65-F5344CB8AC3E}">
        <p14:creationId xmlns:p14="http://schemas.microsoft.com/office/powerpoint/2010/main" val="119893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solve word problems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1709092"/>
            <a:ext cx="7632700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A family travels 225 miles in a car.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How far do they travel to the nearest 10 and nearest 100 miles?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64707" y="3367175"/>
            <a:ext cx="3816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225 miles rounded to the nearest 10 is </a:t>
            </a:r>
            <a:r>
              <a:rPr lang="en-GB" altLang="en-US" b="1" dirty="0">
                <a:solidFill>
                  <a:schemeClr val="tx1"/>
                </a:solidFill>
                <a:latin typeface="+mn-lt"/>
              </a:rPr>
              <a:t>230 miles.</a:t>
            </a:r>
          </a:p>
        </p:txBody>
      </p:sp>
      <p:pic>
        <p:nvPicPr>
          <p:cNvPr id="10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708" y="3787091"/>
            <a:ext cx="3436937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864707" y="4119650"/>
            <a:ext cx="3816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225 miles rounded to the nearest 100 is </a:t>
            </a:r>
            <a:r>
              <a:rPr lang="en-GB" altLang="en-US" b="1" dirty="0">
                <a:solidFill>
                  <a:schemeClr val="tx1"/>
                </a:solidFill>
                <a:latin typeface="+mn-lt"/>
              </a:rPr>
              <a:t>200 miles.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864707" y="4870537"/>
            <a:ext cx="38163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one would you use if you told a friend how far you travelled?</a:t>
            </a:r>
            <a:endParaRPr lang="en-GB" altLang="en-US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solve word problems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55650" y="1709092"/>
            <a:ext cx="7632700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A delivery driver travels 75 miles each day.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How far will the driver travel in 5 days, to the nearest 10 and 100 miles?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165440" y="3799834"/>
            <a:ext cx="413127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75 x 5 = </a:t>
            </a:r>
            <a:r>
              <a:rPr lang="en-GB" altLang="en-US" b="1" dirty="0">
                <a:solidFill>
                  <a:schemeClr val="tx1"/>
                </a:solidFill>
                <a:latin typeface="+mn-lt"/>
              </a:rPr>
              <a:t>375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165440" y="4403084"/>
            <a:ext cx="41312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375 rounded to the nearest 10 is </a:t>
            </a:r>
            <a:r>
              <a:rPr lang="en-GB" altLang="en-US" b="1" dirty="0">
                <a:solidFill>
                  <a:schemeClr val="tx1"/>
                </a:solidFill>
                <a:latin typeface="+mn-lt"/>
              </a:rPr>
              <a:t>380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165439" y="5004747"/>
            <a:ext cx="4280781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375 rounded to the nearest 100 is </a:t>
            </a:r>
            <a:r>
              <a:rPr lang="en-GB" altLang="en-US" b="1" dirty="0">
                <a:solidFill>
                  <a:schemeClr val="tx1"/>
                </a:solidFill>
                <a:latin typeface="+mn-lt"/>
              </a:rPr>
              <a:t>400</a:t>
            </a:r>
          </a:p>
        </p:txBody>
      </p:sp>
      <p:pic>
        <p:nvPicPr>
          <p:cNvPr id="10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885" y="3874904"/>
            <a:ext cx="3002108" cy="1390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597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solve word problems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55650" y="1709092"/>
            <a:ext cx="7632700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An ice cream van sells 334 lollies and 127 cones in a day.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How many lollies and cones were sold altogether, to the nearest 10 and 100?</a:t>
            </a:r>
          </a:p>
        </p:txBody>
      </p:sp>
      <p:sp>
        <p:nvSpPr>
          <p:cNvPr id="21" name="Rounded Rectangle 21"/>
          <p:cNvSpPr/>
          <p:nvPr/>
        </p:nvSpPr>
        <p:spPr bwMode="auto">
          <a:xfrm>
            <a:off x="2548156" y="3538814"/>
            <a:ext cx="2208213" cy="460375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ounded Rectangle 5"/>
          <p:cNvSpPr/>
          <p:nvPr/>
        </p:nvSpPr>
        <p:spPr bwMode="auto">
          <a:xfrm>
            <a:off x="987644" y="3538814"/>
            <a:ext cx="1398587" cy="2128838"/>
          </a:xfrm>
          <a:prstGeom prst="roundRect">
            <a:avLst>
              <a:gd name="adj" fmla="val 587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TextBox 4"/>
          <p:cNvSpPr txBox="1">
            <a:spLocks noChangeArrowheads="1"/>
          </p:cNvSpPr>
          <p:nvPr/>
        </p:nvSpPr>
        <p:spPr bwMode="auto">
          <a:xfrm>
            <a:off x="1211349" y="3726220"/>
            <a:ext cx="943398" cy="1754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   334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+ </a:t>
            </a:r>
            <a:r>
              <a:rPr lang="en-GB" altLang="en-US" dirty="0">
                <a:solidFill>
                  <a:schemeClr val="tx1"/>
                </a:solidFill>
                <a:latin typeface="+mn-lt"/>
              </a:rPr>
              <a:t>127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   </a:t>
            </a:r>
            <a:r>
              <a:rPr lang="en-GB" altLang="en-US" b="1" dirty="0">
                <a:solidFill>
                  <a:schemeClr val="tx1"/>
                </a:solidFill>
                <a:latin typeface="+mn-lt"/>
              </a:rPr>
              <a:t>461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     1  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122581" y="4992964"/>
            <a:ext cx="113823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 bwMode="auto">
          <a:xfrm>
            <a:off x="1106706" y="4473852"/>
            <a:ext cx="11366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3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081" y="3443564"/>
            <a:ext cx="3111500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ounded Rectangle 22"/>
          <p:cNvSpPr/>
          <p:nvPr/>
        </p:nvSpPr>
        <p:spPr bwMode="auto">
          <a:xfrm>
            <a:off x="2548156" y="4167464"/>
            <a:ext cx="2206625" cy="6667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Rounded Rectangle 25"/>
          <p:cNvSpPr/>
          <p:nvPr/>
        </p:nvSpPr>
        <p:spPr bwMode="auto">
          <a:xfrm>
            <a:off x="2548156" y="5002489"/>
            <a:ext cx="2206625" cy="665163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32" name="Group 31"/>
          <p:cNvGrpSpPr/>
          <p:nvPr/>
        </p:nvGrpSpPr>
        <p:grpSpPr>
          <a:xfrm>
            <a:off x="2502860" y="3584613"/>
            <a:ext cx="2872852" cy="2073480"/>
            <a:chOff x="2469304" y="3584613"/>
            <a:chExt cx="2872852" cy="2073480"/>
          </a:xfrm>
        </p:grpSpPr>
        <p:sp>
          <p:nvSpPr>
            <p:cNvPr id="33" name="TextBox 12"/>
            <p:cNvSpPr txBox="1">
              <a:spLocks noChangeArrowheads="1"/>
            </p:cNvSpPr>
            <p:nvPr/>
          </p:nvSpPr>
          <p:spPr bwMode="auto">
            <a:xfrm>
              <a:off x="2469304" y="3584613"/>
              <a:ext cx="2872852" cy="369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334 + 127 = </a:t>
              </a:r>
              <a:r>
                <a:rPr lang="en-GB" altLang="en-US" b="1" dirty="0">
                  <a:solidFill>
                    <a:schemeClr val="tx1"/>
                  </a:solidFill>
                  <a:latin typeface="+mn-lt"/>
                </a:rPr>
                <a:t>461</a:t>
              </a:r>
            </a:p>
          </p:txBody>
        </p:sp>
        <p:sp>
          <p:nvSpPr>
            <p:cNvPr id="34" name="TextBox 19"/>
            <p:cNvSpPr txBox="1">
              <a:spLocks noChangeArrowheads="1"/>
            </p:cNvSpPr>
            <p:nvPr/>
          </p:nvSpPr>
          <p:spPr bwMode="auto">
            <a:xfrm>
              <a:off x="2469304" y="4177047"/>
              <a:ext cx="2180495" cy="6475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461 rounded to the nearest 10 is </a:t>
              </a:r>
              <a:r>
                <a:rPr lang="en-GB" altLang="en-US" b="1" dirty="0">
                  <a:solidFill>
                    <a:schemeClr val="tx1"/>
                  </a:solidFill>
                  <a:latin typeface="+mn-lt"/>
                </a:rPr>
                <a:t>460</a:t>
              </a:r>
            </a:p>
          </p:txBody>
        </p:sp>
        <p:sp>
          <p:nvSpPr>
            <p:cNvPr id="35" name="TextBox 20"/>
            <p:cNvSpPr txBox="1">
              <a:spLocks noChangeArrowheads="1"/>
            </p:cNvSpPr>
            <p:nvPr/>
          </p:nvSpPr>
          <p:spPr bwMode="auto">
            <a:xfrm>
              <a:off x="2469304" y="5012049"/>
              <a:ext cx="2224087" cy="6460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461 rounded to the nearest 100 is </a:t>
              </a:r>
              <a:r>
                <a:rPr lang="en-GB" altLang="en-US" b="1" dirty="0">
                  <a:solidFill>
                    <a:schemeClr val="tx1"/>
                  </a:solidFill>
                  <a:latin typeface="+mn-lt"/>
                </a:rPr>
                <a:t>500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60374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1283</TotalTime>
  <Words>193</Words>
  <Application>Microsoft Office PowerPoint</Application>
  <PresentationFormat>On-screen Show (4:3)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Sassoon Infant Rg</vt:lpstr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StroverP</cp:lastModifiedBy>
  <cp:revision>122</cp:revision>
  <dcterms:created xsi:type="dcterms:W3CDTF">2014-10-01T16:09:27Z</dcterms:created>
  <dcterms:modified xsi:type="dcterms:W3CDTF">2021-01-05T15:18:13Z</dcterms:modified>
</cp:coreProperties>
</file>