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759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00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837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954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969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453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23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613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354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725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085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4A5DA-F274-4B3B-9FE7-DB744D5B6F2F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82D0C-2119-48CA-B6E7-35227CCFA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254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The Holocaust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By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accent1"/>
                </a:solidFill>
              </a:rPr>
              <a:t>Beaumont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44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650" y="365125"/>
            <a:ext cx="10387149" cy="1325563"/>
          </a:xfrm>
        </p:spPr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Hitler Horror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C00000"/>
                </a:solidFill>
              </a:rPr>
              <a:t>In 1920 Hitler blamed </a:t>
            </a:r>
            <a:r>
              <a:rPr lang="en-GB" dirty="0" err="1" smtClean="0">
                <a:solidFill>
                  <a:srgbClr val="C00000"/>
                </a:solidFill>
              </a:rPr>
              <a:t>jews</a:t>
            </a:r>
            <a:r>
              <a:rPr lang="en-GB" dirty="0" smtClean="0">
                <a:solidFill>
                  <a:srgbClr val="C00000"/>
                </a:solidFill>
              </a:rPr>
              <a:t> for all they’re problems. </a:t>
            </a:r>
            <a:r>
              <a:rPr lang="en-GB" dirty="0" smtClean="0">
                <a:solidFill>
                  <a:schemeClr val="accent2"/>
                </a:solidFill>
              </a:rPr>
              <a:t>He made jails for them called concentration camps. </a:t>
            </a:r>
            <a:r>
              <a:rPr lang="en-GB" dirty="0" smtClean="0">
                <a:solidFill>
                  <a:srgbClr val="FFFF00"/>
                </a:solidFill>
              </a:rPr>
              <a:t>Some went to death camps where: </a:t>
            </a:r>
            <a:r>
              <a:rPr lang="en-GB" dirty="0" smtClean="0">
                <a:solidFill>
                  <a:srgbClr val="92D050"/>
                </a:solidFill>
              </a:rPr>
              <a:t>They got killed in gas chambers. </a:t>
            </a:r>
            <a:r>
              <a:rPr lang="en-GB" dirty="0" smtClean="0">
                <a:solidFill>
                  <a:srgbClr val="00B0F0"/>
                </a:solidFill>
              </a:rPr>
              <a:t>Over 6,000,000 </a:t>
            </a:r>
            <a:r>
              <a:rPr lang="en-GB" dirty="0" err="1" smtClean="0">
                <a:solidFill>
                  <a:srgbClr val="00B0F0"/>
                </a:solidFill>
              </a:rPr>
              <a:t>jews</a:t>
            </a:r>
            <a:r>
              <a:rPr lang="en-GB" dirty="0" smtClean="0">
                <a:solidFill>
                  <a:srgbClr val="00B0F0"/>
                </a:solidFill>
              </a:rPr>
              <a:t> died. </a:t>
            </a:r>
            <a:r>
              <a:rPr lang="en-GB" dirty="0" smtClean="0">
                <a:solidFill>
                  <a:srgbClr val="002060"/>
                </a:solidFill>
              </a:rPr>
              <a:t>Though over 10,000,000 people died.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749" y="14265"/>
            <a:ext cx="3100251" cy="1743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8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50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The Holocaust</vt:lpstr>
      <vt:lpstr>Hitler Horror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Holocaust</dc:title>
  <dc:creator>15BeaumontL</dc:creator>
  <cp:lastModifiedBy>15BeaumontL</cp:lastModifiedBy>
  <cp:revision>4</cp:revision>
  <dcterms:created xsi:type="dcterms:W3CDTF">2020-01-31T13:55:29Z</dcterms:created>
  <dcterms:modified xsi:type="dcterms:W3CDTF">2020-01-31T14:25:22Z</dcterms:modified>
</cp:coreProperties>
</file>