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98" r:id="rId4"/>
    <p:sldId id="303" r:id="rId5"/>
    <p:sldId id="304" r:id="rId6"/>
    <p:sldId id="278" r:id="rId7"/>
    <p:sldId id="28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666766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use adjectives in my writing.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the sounds that I know to write a simple sentence.</a:t>
                      </a: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use a finger space, capital letter and full stop in the correct places.</a:t>
                      </a: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187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BVaHFbVEnuAJe7lAAHDzs52Gyg266.jpg (750×5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707" y="650383"/>
            <a:ext cx="8026758" cy="5351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6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rate-island-s-treasure-tropical-original-digital-painting-39768422.jpg (1300×1033)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49"/>
          <a:stretch/>
        </p:blipFill>
        <p:spPr bwMode="auto">
          <a:xfrm>
            <a:off x="1584100" y="300545"/>
            <a:ext cx="8597140" cy="6151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883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056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77441"/>
              </p:ext>
            </p:extLst>
          </p:nvPr>
        </p:nvGraphicFramePr>
        <p:xfrm>
          <a:off x="837127" y="656821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 to be able to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label.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use the sounds that I know to write </a:t>
                      </a:r>
                      <a:r>
                        <a:rPr lang="en-GB" sz="40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labels.</a:t>
                      </a:r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endParaRPr lang="en-GB" sz="40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74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ooden Pirate Ship by Meilun | Graphic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384" y="797194"/>
            <a:ext cx="561975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90918" y="1094704"/>
            <a:ext cx="2820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flag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369713" y="1417869"/>
            <a:ext cx="3335628" cy="11471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8442282" y="1931831"/>
            <a:ext cx="23053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sail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7650051" y="2395470"/>
            <a:ext cx="759853" cy="592429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613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69</Words>
  <Application>Microsoft Office PowerPoint</Application>
  <PresentationFormat>Widescreen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50</cp:revision>
  <dcterms:created xsi:type="dcterms:W3CDTF">2016-09-24T16:43:04Z</dcterms:created>
  <dcterms:modified xsi:type="dcterms:W3CDTF">2020-06-24T17:17:16Z</dcterms:modified>
</cp:coreProperties>
</file>