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71" r:id="rId4"/>
    <p:sldId id="259" r:id="rId5"/>
    <p:sldId id="270" r:id="rId6"/>
    <p:sldId id="260" r:id="rId7"/>
    <p:sldId id="261" r:id="rId8"/>
    <p:sldId id="263" r:id="rId9"/>
    <p:sldId id="264" r:id="rId10"/>
    <p:sldId id="265" r:id="rId11"/>
    <p:sldId id="266" r:id="rId12"/>
    <p:sldId id="268" r:id="rId13"/>
    <p:sldId id="269" r:id="rId14"/>
    <p:sldId id="267" r:id="rId15"/>
    <p:sldId id="272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51" autoAdjust="0"/>
    <p:restoredTop sz="94660"/>
  </p:normalViewPr>
  <p:slideViewPr>
    <p:cSldViewPr snapToGrid="0">
      <p:cViewPr varScale="1">
        <p:scale>
          <a:sx n="65" d="100"/>
          <a:sy n="65" d="100"/>
        </p:scale>
        <p:origin x="102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0643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898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36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7081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414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701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8170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941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605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384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2ECE5-91E8-4CB0-A937-0DBA9FC7DCF2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206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32ECE5-91E8-4CB0-A937-0DBA9FC7DCF2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AD739-925B-4F83-8668-2339C3066E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294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26524" y="2112135"/>
            <a:ext cx="90538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Writing</a:t>
            </a:r>
            <a:endParaRPr lang="en-GB" sz="96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617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58345" y="2408349"/>
            <a:ext cx="923415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Development Matters – the document which gives expected outcome for Foundation Stage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4667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51868" y="771278"/>
            <a:ext cx="9234152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Literacy</a:t>
            </a: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en-GB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Comprehension</a:t>
            </a: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 •Demonstrate understanding of what has been read to them by retelling stories and narratives using their own words and recently introduced vocabulary.</a:t>
            </a: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 • Anticipate (where appropriate) key events in stories.</a:t>
            </a: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 • Use and understand recently introduced vocabulary during discussions about stories, non-fiction, rhymes and poems and during role play.</a:t>
            </a:r>
          </a:p>
          <a:p>
            <a:endParaRPr lang="en-GB" sz="1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en-GB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Word Reading </a:t>
            </a: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• Say a sound for each letter in the alphabet and at least 10 digraphs.</a:t>
            </a: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 • Read words consistent with their phonic knowledge by sound-blending. </a:t>
            </a: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• Read aloud simple sentences and books that are consistent with their phonic knowledge, including some common exception words </a:t>
            </a:r>
          </a:p>
          <a:p>
            <a:endParaRPr lang="en-GB" sz="1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1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Writing</a:t>
            </a: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 • Write recognisable letters, most of which are correctly formed.</a:t>
            </a: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 • Spell words by identifying sounds in them and representing the sounds with a letter or letters.</a:t>
            </a:r>
          </a:p>
          <a:p>
            <a:r>
              <a:rPr lang="en-GB" sz="1600" dirty="0">
                <a:solidFill>
                  <a:srgbClr val="002060"/>
                </a:solidFill>
                <a:latin typeface="Comic Sans MS" panose="030F0702030302020204" pitchFamily="66" charset="0"/>
              </a:rPr>
              <a:t> • Write simple phrases and sentences that can be read by others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116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55313" y="978795"/>
            <a:ext cx="8744755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Writing is really hard.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Lots of skills have to come together at once to make writing happen.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We need to hear the sounds we need, what they look like, where they should go on the paper, and how to coordinate the correct muscles to hold a pen to form that shape.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At the same time as thinking what we want to write and reading it back to see that it makes sense.</a:t>
            </a:r>
          </a:p>
        </p:txBody>
      </p:sp>
    </p:spTree>
    <p:extLst>
      <p:ext uri="{BB962C8B-B14F-4D97-AF65-F5344CB8AC3E}">
        <p14:creationId xmlns:p14="http://schemas.microsoft.com/office/powerpoint/2010/main" val="3638349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33340" y="425003"/>
            <a:ext cx="874475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Early Mark  Making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Many children begin to make marks –</a:t>
            </a:r>
          </a:p>
          <a:p>
            <a:endParaRPr lang="en-GB" sz="28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How do we get from ………. </a:t>
            </a:r>
            <a:endParaRPr lang="en-GB" sz="28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8" name="Picture 4" descr="mark mak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340" y="3050937"/>
            <a:ext cx="3714436" cy="2633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5807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03797" y="566670"/>
            <a:ext cx="911824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48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Mark Making for Meaning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When children have started to mark make they begin to put some meaning to this. It may be a shopping list that they have seen you write, or cards and invitations while playing.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If children see you write they are more likely to see its relevance and have a go themselves.</a:t>
            </a:r>
            <a:endParaRPr lang="en-GB" sz="28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0652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3639" y="463639"/>
            <a:ext cx="1132053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Gross Motor Control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This comes before fine motor control and is to do with body strength, coordination and large muscle development.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Fine Motor Control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This really means how well developed and how much control they have over smaller muscles such as fingers.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How we can help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Write dance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PE/FS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Handwriting patterns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Threading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Play dough</a:t>
            </a:r>
            <a:endParaRPr lang="en-GB" sz="28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9667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42434" y="1197735"/>
            <a:ext cx="9053848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Emergent Writing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About now, after learning a few sounds we will start to write.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Firstly initial sounds, then final sounds, and then medial sounds if children can hear and say them.</a:t>
            </a: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Examples of our writing this week and how we would go about achieving this. </a:t>
            </a:r>
            <a:endParaRPr lang="en-GB" sz="28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28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Hearing and saying the sound, finding it on a sound mat, writing it down.</a:t>
            </a:r>
          </a:p>
          <a:p>
            <a:endParaRPr lang="en-GB" sz="36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4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49251" y="978794"/>
            <a:ext cx="905384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 try to link what we are learning in the week to the sounds we know.</a:t>
            </a:r>
          </a:p>
          <a:p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3600" dirty="0">
                <a:solidFill>
                  <a:srgbClr val="002060"/>
                </a:solidFill>
                <a:latin typeface="Comic Sans MS" panose="030F0702030302020204" pitchFamily="66" charset="0"/>
              </a:rPr>
              <a:t>s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– strawberry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 – apple</a:t>
            </a:r>
          </a:p>
          <a:p>
            <a:r>
              <a:rPr lang="en-GB" sz="3600" dirty="0">
                <a:solidFill>
                  <a:srgbClr val="002060"/>
                </a:solidFill>
                <a:latin typeface="Comic Sans MS" panose="030F0702030302020204" pitchFamily="66" charset="0"/>
              </a:rPr>
              <a:t>t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– tomato</a:t>
            </a:r>
          </a:p>
          <a:p>
            <a:endParaRPr lang="en-GB" sz="360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So that we are always consolidating our learning.</a:t>
            </a:r>
          </a:p>
        </p:txBody>
      </p:sp>
    </p:spTree>
    <p:extLst>
      <p:ext uri="{BB962C8B-B14F-4D97-AF65-F5344CB8AC3E}">
        <p14:creationId xmlns:p14="http://schemas.microsoft.com/office/powerpoint/2010/main" val="4196204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71977" y="1416676"/>
            <a:ext cx="90538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When we have learnt a few more sounds we can then begin to write words.</a:t>
            </a:r>
          </a:p>
          <a:p>
            <a:r>
              <a:rPr lang="en-GB" sz="3600" dirty="0">
                <a:solidFill>
                  <a:srgbClr val="002060"/>
                </a:solidFill>
                <a:latin typeface="Comic Sans MS" panose="030F0702030302020204" pitchFamily="66" charset="0"/>
              </a:rPr>
              <a:t>c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a t  CVC words are easier </a:t>
            </a:r>
          </a:p>
          <a:p>
            <a:r>
              <a:rPr lang="en-GB" sz="36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a</a:t>
            </a:r>
            <a:r>
              <a:rPr lang="en-GB" sz="3600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pl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– is fine as a phonetically plausible word.</a:t>
            </a:r>
          </a:p>
          <a:p>
            <a:endParaRPr lang="en-GB" sz="36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6641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26524" y="1326524"/>
            <a:ext cx="905384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When we have been writing initial sounds and CVC or phonetically plausible words we begin to write sentences.</a:t>
            </a:r>
          </a:p>
          <a:p>
            <a:endParaRPr lang="en-GB" sz="3600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sz="3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Capital letters, finger spaces and full stops are now taught.</a:t>
            </a:r>
          </a:p>
          <a:p>
            <a:endParaRPr lang="en-GB" sz="36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642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07583" y="734096"/>
            <a:ext cx="9053848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Things to remember.</a:t>
            </a:r>
          </a:p>
          <a:p>
            <a:r>
              <a:rPr lang="en-GB" sz="32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Copy writing, dots and yellow writing do not really teach children the skills they need to write independently.</a:t>
            </a:r>
          </a:p>
          <a:p>
            <a:r>
              <a:rPr lang="en-GB" sz="32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We write using lower case with capitals at the beginning of a sentence and in the usual places.</a:t>
            </a:r>
          </a:p>
          <a:p>
            <a:r>
              <a:rPr lang="en-GB" sz="32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Children do need to try to hold pens/pencils correctly.</a:t>
            </a:r>
          </a:p>
          <a:p>
            <a:pPr algn="ctr"/>
            <a:endParaRPr lang="en-GB" sz="36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310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52281" y="1700012"/>
            <a:ext cx="905384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We try to make writing meaningful, fun and relevant.</a:t>
            </a:r>
            <a:endParaRPr lang="en-GB" sz="5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247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23493" y="746975"/>
            <a:ext cx="9053848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Finally……. help but not too much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Remember if you…….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002060"/>
                </a:solidFill>
                <a:latin typeface="Comic Sans MS" panose="030F0702030302020204" pitchFamily="66" charset="0"/>
              </a:rPr>
              <a:t>C</a:t>
            </a: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ut it for 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Stick it for 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Read it for 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Say it for 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6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Write it for me</a:t>
            </a:r>
          </a:p>
          <a:p>
            <a:r>
              <a:rPr lang="en-GB" sz="3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All that I learn is that you can do it better than me.</a:t>
            </a:r>
          </a:p>
        </p:txBody>
      </p:sp>
    </p:spTree>
    <p:extLst>
      <p:ext uri="{BB962C8B-B14F-4D97-AF65-F5344CB8AC3E}">
        <p14:creationId xmlns:p14="http://schemas.microsoft.com/office/powerpoint/2010/main" val="269364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23493" y="746975"/>
            <a:ext cx="9053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6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295" y="-1"/>
            <a:ext cx="11322382" cy="6754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328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661</Words>
  <Application>Microsoft Office PowerPoint</Application>
  <PresentationFormat>Widescreen</PresentationFormat>
  <Paragraphs>70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WatersJ</cp:lastModifiedBy>
  <cp:revision>20</cp:revision>
  <dcterms:created xsi:type="dcterms:W3CDTF">2016-09-18T13:32:39Z</dcterms:created>
  <dcterms:modified xsi:type="dcterms:W3CDTF">2023-09-25T11:18:07Z</dcterms:modified>
</cp:coreProperties>
</file>