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290" r:id="rId4"/>
    <p:sldId id="300" r:id="rId5"/>
    <p:sldId id="298" r:id="rId6"/>
    <p:sldId id="280" r:id="rId7"/>
    <p:sldId id="299" r:id="rId8"/>
    <p:sldId id="296" r:id="rId9"/>
    <p:sldId id="288" r:id="rId10"/>
    <p:sldId id="263" r:id="rId11"/>
    <p:sldId id="297" r:id="rId12"/>
    <p:sldId id="29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078825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count to 10/20 and to order numbers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correctly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  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and order numbers from 1-10/20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88532.jpg (650×57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5" y="906462"/>
            <a:ext cx="6191250" cy="549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9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r>
              <a:rPr lang="en-GB" sz="4400" b="1" dirty="0" smtClean="0">
                <a:latin typeface="Comic Sans MS" panose="030F0702030302020204" pitchFamily="66" charset="0"/>
              </a:rPr>
              <a:t>1 2 __ 4 5 __  </a:t>
            </a:r>
            <a:r>
              <a:rPr lang="en-GB" sz="4400" b="1" dirty="0" smtClean="0">
                <a:latin typeface="Comic Sans MS" panose="030F0702030302020204" pitchFamily="66" charset="0"/>
              </a:rPr>
              <a:t>7 8 </a:t>
            </a:r>
            <a:r>
              <a:rPr lang="en-GB" sz="4400" b="1" dirty="0" smtClean="0">
                <a:latin typeface="Comic Sans MS" panose="030F0702030302020204" pitchFamily="66" charset="0"/>
              </a:rPr>
              <a:t>__ </a:t>
            </a:r>
            <a:r>
              <a:rPr lang="en-GB" sz="4400" b="1" dirty="0" smtClean="0">
                <a:latin typeface="Comic Sans MS" panose="030F0702030302020204" pitchFamily="66" charset="0"/>
              </a:rPr>
              <a:t>10</a:t>
            </a:r>
          </a:p>
          <a:p>
            <a:endParaRPr lang="en-GB" sz="4400" b="1" dirty="0">
              <a:latin typeface="Comic Sans MS" panose="030F0702030302020204" pitchFamily="66" charset="0"/>
            </a:endParaRPr>
          </a:p>
          <a:p>
            <a:r>
              <a:rPr lang="en-GB" sz="4400" b="1" dirty="0" smtClean="0">
                <a:latin typeface="Comic Sans MS" panose="030F0702030302020204" pitchFamily="66" charset="0"/>
              </a:rPr>
              <a:t>    11 __ 13 14 15 ___ 17 18</a:t>
            </a:r>
          </a:p>
          <a:p>
            <a:r>
              <a:rPr lang="en-GB" sz="4400" b="1" dirty="0">
                <a:latin typeface="Comic Sans MS" panose="030F0702030302020204" pitchFamily="66" charset="0"/>
              </a:rPr>
              <a:t> </a:t>
            </a:r>
            <a:r>
              <a:rPr lang="en-GB" sz="4400" b="1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4400" b="1" dirty="0">
                <a:latin typeface="Comic Sans MS" panose="030F0702030302020204" pitchFamily="66" charset="0"/>
              </a:rPr>
              <a:t> </a:t>
            </a:r>
            <a:r>
              <a:rPr lang="en-GB" sz="4400" b="1" dirty="0" smtClean="0">
                <a:latin typeface="Comic Sans MS" panose="030F0702030302020204" pitchFamily="66" charset="0"/>
              </a:rPr>
              <a:t>   19 ___</a:t>
            </a:r>
            <a:endParaRPr lang="en-GB" sz="4400" b="1" dirty="0" smtClean="0">
              <a:latin typeface="Comic Sans MS" panose="030F0702030302020204" pitchFamily="66" charset="0"/>
            </a:endParaRPr>
          </a:p>
          <a:p>
            <a:endParaRPr lang="en-GB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7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028950"/>
              </p:ext>
            </p:extLst>
          </p:nvPr>
        </p:nvGraphicFramePr>
        <p:xfrm>
          <a:off x="649611" y="274320"/>
          <a:ext cx="10227212" cy="6583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count to 10/20 and to order numbers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correctly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  To be able to recognise teen numbers and what each numeral means.</a:t>
                      </a:r>
                    </a:p>
                    <a:p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and order numbers from </a:t>
                      </a:r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1-10/20</a:t>
                      </a:r>
                    </a:p>
                    <a:p>
                      <a:r>
                        <a:rPr lang="en-GB" sz="36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   I can recognise a teen number</a:t>
                      </a:r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and understand that there is 1 lot of 10s and ? 1s</a:t>
                      </a:r>
                      <a:endParaRPr lang="en-GB" sz="36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3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67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7071" y="899652"/>
            <a:ext cx="9099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412" y="2004090"/>
            <a:ext cx="5330182" cy="410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80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209368" y="1091381"/>
            <a:ext cx="265471" cy="298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36224" y="2721803"/>
            <a:ext cx="9919052" cy="7071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368" y="1577288"/>
            <a:ext cx="265471" cy="3084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2" y="2040528"/>
            <a:ext cx="268247" cy="304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1" y="2497734"/>
            <a:ext cx="268247" cy="3048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1" y="2912562"/>
            <a:ext cx="268247" cy="3048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1" y="3365436"/>
            <a:ext cx="268247" cy="3048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1" y="3829419"/>
            <a:ext cx="268247" cy="3048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1" y="4195684"/>
            <a:ext cx="268247" cy="3048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591" y="4608272"/>
            <a:ext cx="268247" cy="30482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1842" y="5020860"/>
            <a:ext cx="268247" cy="3048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9089" y="5020860"/>
            <a:ext cx="268247" cy="3048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9089" y="4551518"/>
            <a:ext cx="268247" cy="3048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9089" y="4043271"/>
            <a:ext cx="268247" cy="30482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628103" y="1091381"/>
            <a:ext cx="52799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Count some objects to see what a teen number really is. Use the language 13 is 1 lot of 10 and 3 1s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34359" y="5537708"/>
            <a:ext cx="466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1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602779" y="5537708"/>
            <a:ext cx="394557" cy="643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3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09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8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7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130</Words>
  <Application>Microsoft Office PowerPoint</Application>
  <PresentationFormat>Widescreen</PresentationFormat>
  <Paragraphs>17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41</cp:revision>
  <dcterms:created xsi:type="dcterms:W3CDTF">2016-09-24T16:43:04Z</dcterms:created>
  <dcterms:modified xsi:type="dcterms:W3CDTF">2020-06-03T09:43:58Z</dcterms:modified>
</cp:coreProperties>
</file>