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1" r:id="rId3"/>
    <p:sldId id="297" r:id="rId4"/>
    <p:sldId id="278" r:id="rId5"/>
    <p:sldId id="298" r:id="rId6"/>
    <p:sldId id="296" r:id="rId7"/>
    <p:sldId id="274" r:id="rId8"/>
    <p:sldId id="28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15/05/2017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4292656"/>
              </p:ext>
            </p:extLst>
          </p:nvPr>
        </p:nvGraphicFramePr>
        <p:xfrm>
          <a:off x="837127" y="656821"/>
          <a:ext cx="10161431" cy="55070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61431"/>
              </a:tblGrid>
              <a:tr h="5507005">
                <a:tc>
                  <a:txBody>
                    <a:bodyPr/>
                    <a:lstStyle/>
                    <a:p>
                      <a:r>
                        <a:rPr lang="en-GB" sz="40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LI:To</a:t>
                      </a:r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be able to write a simple sentence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SC:I can write a sentence with a cap letter, finger space and full stop.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I can write using the sounds including digraphs that I know.</a:t>
                      </a:r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87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71Z2pUwRgjL.jpg (848×106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7436" y="478864"/>
            <a:ext cx="4609589" cy="5778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662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489527" y="629923"/>
            <a:ext cx="49886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https://www.youtube.com/watch?v=3CCOWHa-qfc</a:t>
            </a:r>
          </a:p>
        </p:txBody>
      </p:sp>
      <p:pic>
        <p:nvPicPr>
          <p:cNvPr id="2050" name="Picture 2" descr="maxresdefault.jpg (2667×1500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7573" y="1304216"/>
            <a:ext cx="8582714" cy="4827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6031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eed_dispersal_chart.jpg (300×21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498" y="1068074"/>
            <a:ext cx="7043715" cy="497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613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883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3284061"/>
              </p:ext>
            </p:extLst>
          </p:nvPr>
        </p:nvGraphicFramePr>
        <p:xfrm>
          <a:off x="888642" y="154545"/>
          <a:ext cx="10161431" cy="60350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61431"/>
              </a:tblGrid>
              <a:tr h="5507005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LI:To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be able to write a diary/recount of planting a seed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SC:I can write a sentence with a cap letter, finger space and full stop.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I can write using the sounds including digraphs that I know.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1880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20454" y="1720717"/>
            <a:ext cx="6655558" cy="355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solidFill>
                  <a:srgbClr val="00B05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Photos-photos_1088103921_Floating.jpg (1024×76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140" y="1336484"/>
            <a:ext cx="5765189" cy="4323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923504" y="360608"/>
            <a:ext cx="55379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What is this?</a:t>
            </a:r>
            <a:endParaRPr lang="en-GB" sz="6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50018" y="5358491"/>
            <a:ext cx="76758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Can we find one ?</a:t>
            </a:r>
            <a:endParaRPr lang="en-GB" sz="6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6773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99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433</TotalTime>
  <Words>31</Words>
  <Application>Microsoft Office PowerPoint</Application>
  <PresentationFormat>Widescreen</PresentationFormat>
  <Paragraphs>13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43</cp:revision>
  <dcterms:created xsi:type="dcterms:W3CDTF">2016-09-24T16:43:04Z</dcterms:created>
  <dcterms:modified xsi:type="dcterms:W3CDTF">2017-05-15T18:46:16Z</dcterms:modified>
</cp:coreProperties>
</file>