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1" r:id="rId3"/>
    <p:sldId id="298" r:id="rId4"/>
    <p:sldId id="299" r:id="rId5"/>
    <p:sldId id="274" r:id="rId6"/>
    <p:sldId id="28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8746926"/>
              </p:ext>
            </p:extLst>
          </p:nvPr>
        </p:nvGraphicFramePr>
        <p:xfrm>
          <a:off x="837127" y="656821"/>
          <a:ext cx="10161431" cy="55070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61431"/>
              </a:tblGrid>
              <a:tr h="5507005">
                <a:tc>
                  <a:txBody>
                    <a:bodyPr/>
                    <a:lstStyle/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: To 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be able to 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use</a:t>
                      </a:r>
                      <a:r>
                        <a:rPr lang="en-GB" sz="40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the sounds I know to label </a:t>
                      </a:r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: I 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can 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use</a:t>
                      </a:r>
                      <a:r>
                        <a:rPr lang="en-GB" sz="40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the sounds I know to label a picture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.</a:t>
                      </a:r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I can write using the sounds including digraphs that I know.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he Water Cycle Poster | Teach Starte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9" t="17114" r="18770"/>
          <a:stretch/>
        </p:blipFill>
        <p:spPr bwMode="auto">
          <a:xfrm>
            <a:off x="2021983" y="991674"/>
            <a:ext cx="7946265" cy="4957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717443" y="2176530"/>
            <a:ext cx="1803042" cy="3477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rain</a:t>
            </a:r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40958" y="1171977"/>
            <a:ext cx="13522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clouds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169758" y="1807198"/>
            <a:ext cx="12106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sun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693239" y="4958366"/>
            <a:ext cx="1275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sea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76541" y="4584879"/>
            <a:ext cx="14037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river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62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883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787412"/>
              </p:ext>
            </p:extLst>
          </p:nvPr>
        </p:nvGraphicFramePr>
        <p:xfrm>
          <a:off x="837127" y="656821"/>
          <a:ext cx="10161431" cy="55070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61431"/>
              </a:tblGrid>
              <a:tr h="5507005">
                <a:tc>
                  <a:txBody>
                    <a:bodyPr/>
                    <a:lstStyle/>
                    <a:p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be able to 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conduct</a:t>
                      </a:r>
                      <a:r>
                        <a:rPr lang="en-GB" sz="40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an experiment and record what happens</a:t>
                      </a:r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SC:I can 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conduct an experiment.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can write 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what</a:t>
                      </a:r>
                      <a:r>
                        <a:rPr lang="en-GB" sz="40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happened using the sounds I know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.</a:t>
                      </a:r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340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20454" y="1720717"/>
            <a:ext cx="6655558" cy="355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solidFill>
                  <a:srgbClr val="00B05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50018" y="5358491"/>
            <a:ext cx="76758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6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0" name="Picture 2" descr="Let it rain: puddle science - KidMinds Scie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132" y="543472"/>
            <a:ext cx="8538694" cy="5923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77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99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488</TotalTime>
  <Words>31</Words>
  <Application>Microsoft Office PowerPoint</Application>
  <PresentationFormat>Widescreen</PresentationFormat>
  <Paragraphs>15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47</cp:revision>
  <dcterms:created xsi:type="dcterms:W3CDTF">2016-09-24T16:43:04Z</dcterms:created>
  <dcterms:modified xsi:type="dcterms:W3CDTF">2020-06-01T18:15:10Z</dcterms:modified>
</cp:coreProperties>
</file>