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handoutMasterIdLst>
    <p:handoutMasterId r:id="rId7"/>
  </p:handout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66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D64348-BD8C-43E5-9D50-9423E0997565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AB7648-9E49-4916-9D2D-6CBDD8312E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9982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130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992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817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824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51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635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53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904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633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908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07868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2068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5369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2709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0273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709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856B4-3D3D-4D44-9BF2-A0FD7E79CE31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15D454-D568-47F2-94D9-BEC519AD2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1421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6" y="2404534"/>
            <a:ext cx="8473841" cy="1646302"/>
          </a:xfrm>
        </p:spPr>
        <p:txBody>
          <a:bodyPr/>
          <a:lstStyle/>
          <a:p>
            <a:r>
              <a:rPr lang="en-GB" dirty="0" smtClean="0"/>
              <a:t>Do people have the right to use self-defence?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902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139485"/>
            <a:ext cx="12192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We came to a conclusion that it depends what situation it is. If you are in a situation that you can get seriously injured or killed then, yes it would </a:t>
            </a:r>
            <a:r>
              <a:rPr lang="en-GB" sz="4800" smtClean="0"/>
              <a:t>be okay </a:t>
            </a:r>
            <a:r>
              <a:rPr lang="en-GB" sz="4800" dirty="0" smtClean="0"/>
              <a:t>to use self-defence. But if you’re in a situation were you were not in too much than you would not use it in a vicious way.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1210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3437" y="619932"/>
            <a:ext cx="1161856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The reasons to use self-defence are:</a:t>
            </a:r>
          </a:p>
          <a:p>
            <a:r>
              <a:rPr lang="en-GB" sz="4800" dirty="0" smtClean="0"/>
              <a:t>.If someone is attacking you with a weapon.</a:t>
            </a:r>
          </a:p>
          <a:p>
            <a:r>
              <a:rPr lang="en-GB" sz="4800" dirty="0" smtClean="0"/>
              <a:t>.If someone looks like they are going to put you in serious danger.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819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759416"/>
            <a:ext cx="120835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The reasons to not use self-defence are:</a:t>
            </a:r>
          </a:p>
          <a:p>
            <a:r>
              <a:rPr lang="en-GB" sz="4800" dirty="0" smtClean="0"/>
              <a:t>.For a joke/game</a:t>
            </a:r>
          </a:p>
          <a:p>
            <a:r>
              <a:rPr lang="en-GB" sz="4800" dirty="0" smtClean="0"/>
              <a:t>.If it puts someone else in danger.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31666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13" y="1952787"/>
            <a:ext cx="1052334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dirty="0" smtClean="0"/>
              <a:t>The End. </a:t>
            </a:r>
            <a:endParaRPr lang="en-GB" sz="20000" dirty="0"/>
          </a:p>
        </p:txBody>
      </p:sp>
    </p:spTree>
    <p:extLst>
      <p:ext uri="{BB962C8B-B14F-4D97-AF65-F5344CB8AC3E}">
        <p14:creationId xmlns:p14="http://schemas.microsoft.com/office/powerpoint/2010/main" val="36507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98</TotalTime>
  <Words>127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Trebuchet MS</vt:lpstr>
      <vt:lpstr>Wingdings 3</vt:lpstr>
      <vt:lpstr>Facet</vt:lpstr>
      <vt:lpstr>Do people have the right to use self-defence?</vt:lpstr>
      <vt:lpstr>PowerPoint Presentation</vt:lpstr>
      <vt:lpstr>PowerPoint Presentation</vt:lpstr>
      <vt:lpstr>PowerPoint Presentation</vt:lpstr>
      <vt:lpstr>PowerPoint Presentation</vt:lpstr>
    </vt:vector>
  </TitlesOfParts>
  <Company>RM Education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 people have the right to self-defence?</dc:title>
  <dc:creator>10cwhite</dc:creator>
  <cp:lastModifiedBy>fgodden</cp:lastModifiedBy>
  <cp:revision>8</cp:revision>
  <cp:lastPrinted>2017-06-23T14:29:46Z</cp:lastPrinted>
  <dcterms:created xsi:type="dcterms:W3CDTF">2017-06-16T13:25:12Z</dcterms:created>
  <dcterms:modified xsi:type="dcterms:W3CDTF">2017-06-23T14:29:53Z</dcterms:modified>
</cp:coreProperties>
</file>