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85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67" r:id="rId2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3"/>
      <p:bold r:id="rId24"/>
    </p:embeddedFont>
    <p:embeddedFont>
      <p:font typeface="Twinkl" panose="020B0604020202020204" pitchFamily="2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F6FB"/>
    <a:srgbClr val="ACDDFC"/>
    <a:srgbClr val="80C1EB"/>
    <a:srgbClr val="18A0DB"/>
    <a:srgbClr val="FFFFFF"/>
    <a:srgbClr val="4AA1D9"/>
    <a:srgbClr val="21A6F9"/>
    <a:srgbClr val="1C1C1C"/>
    <a:srgbClr val="2898A8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332" y="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TextBox 19"/>
          <p:cNvSpPr txBox="1">
            <a:spLocks noChangeArrowheads="1"/>
          </p:cNvSpPr>
          <p:nvPr userDrawn="1"/>
        </p:nvSpPr>
        <p:spPr bwMode="auto">
          <a:xfrm>
            <a:off x="0" y="834184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bg1"/>
                </a:solidFill>
                <a:latin typeface="Twinkl" pitchFamily="2" charset="0"/>
              </a:rPr>
              <a:t>Rounding</a:t>
            </a:r>
            <a:r>
              <a:rPr lang="en-GB" altLang="en-US" sz="4000" b="1" baseline="0" dirty="0">
                <a:solidFill>
                  <a:schemeClr val="bg1"/>
                </a:solidFill>
                <a:latin typeface="Twinkl" pitchFamily="2" charset="0"/>
              </a:rPr>
              <a:t> to the Nearest</a:t>
            </a:r>
            <a:endParaRPr lang="en-GB" altLang="en-US" sz="4000" b="1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4" y="1346069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23378" y="6046972"/>
            <a:ext cx="706069" cy="44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65436" y="3403525"/>
            <a:ext cx="706069" cy="44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0" y="1565552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solidFill>
                  <a:schemeClr val="bg1"/>
                </a:solidFill>
                <a:latin typeface="Twinkl" pitchFamily="2" charset="0"/>
              </a:rPr>
              <a:t>10</a:t>
            </a:r>
            <a:endParaRPr lang="en-GB" altLang="en-US" sz="9600" b="1" dirty="0">
              <a:solidFill>
                <a:schemeClr val="bg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93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Which ten is the following number nearest to?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36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572000" y="3903663"/>
            <a:ext cx="627063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100263" y="3903663"/>
            <a:ext cx="2471737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82</a:t>
            </a:r>
          </a:p>
        </p:txBody>
      </p: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80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90</a:t>
            </a:r>
          </a:p>
        </p:txBody>
      </p:sp>
    </p:spTree>
    <p:extLst>
      <p:ext uri="{BB962C8B-B14F-4D97-AF65-F5344CB8AC3E}">
        <p14:creationId xmlns:p14="http://schemas.microsoft.com/office/powerpoint/2010/main" val="186723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/>
          <p:nvPr/>
        </p:nvCxnSpPr>
        <p:spPr>
          <a:xfrm>
            <a:off x="4572000" y="3903663"/>
            <a:ext cx="0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sp>
        <p:nvSpPr>
          <p:cNvPr id="24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125</a:t>
            </a:r>
          </a:p>
        </p:txBody>
      </p:sp>
      <p:sp>
        <p:nvSpPr>
          <p:cNvPr id="28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120</a:t>
            </a:r>
          </a:p>
        </p:txBody>
      </p:sp>
      <p:sp>
        <p:nvSpPr>
          <p:cNvPr id="29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130</a:t>
            </a:r>
          </a:p>
        </p:txBody>
      </p:sp>
    </p:spTree>
    <p:extLst>
      <p:ext uri="{BB962C8B-B14F-4D97-AF65-F5344CB8AC3E}">
        <p14:creationId xmlns:p14="http://schemas.microsoft.com/office/powerpoint/2010/main" val="243510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980</a:t>
            </a:r>
          </a:p>
        </p:txBody>
      </p: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990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982663" y="3903663"/>
            <a:ext cx="3589337" cy="1016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980</a:t>
            </a:r>
          </a:p>
        </p:txBody>
      </p:sp>
    </p:spTree>
    <p:extLst>
      <p:ext uri="{BB962C8B-B14F-4D97-AF65-F5344CB8AC3E}">
        <p14:creationId xmlns:p14="http://schemas.microsoft.com/office/powerpoint/2010/main" val="274091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572000" y="3903663"/>
            <a:ext cx="1778000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12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1457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1450</a:t>
            </a:r>
          </a:p>
        </p:txBody>
      </p: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1460</a:t>
            </a:r>
          </a:p>
        </p:txBody>
      </p:sp>
    </p:spTree>
    <p:extLst>
      <p:ext uri="{BB962C8B-B14F-4D97-AF65-F5344CB8AC3E}">
        <p14:creationId xmlns:p14="http://schemas.microsoft.com/office/powerpoint/2010/main" val="1992006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0" y="1565552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chemeClr val="bg1"/>
                </a:solidFill>
                <a:latin typeface="Twinkl" pitchFamily="2" charset="0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2961976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156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0" y="3903663"/>
            <a:ext cx="728663" cy="12604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59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215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481138" y="3903663"/>
            <a:ext cx="3090862" cy="13112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379611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1670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1600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1700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0" y="3903663"/>
            <a:ext cx="1684338" cy="127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223789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1950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1900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572000" y="3903663"/>
            <a:ext cx="0" cy="1143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308765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3370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3300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3400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0" y="3903663"/>
            <a:ext cx="1912938" cy="127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89783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0" y="1565552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chemeClr val="bg1"/>
                </a:solidFill>
                <a:latin typeface="Twinkl" pitchFamily="2" charset="0"/>
              </a:rPr>
              <a:t>1000</a:t>
            </a:r>
          </a:p>
        </p:txBody>
      </p:sp>
    </p:spTree>
    <p:extLst>
      <p:ext uri="{BB962C8B-B14F-4D97-AF65-F5344CB8AC3E}">
        <p14:creationId xmlns:p14="http://schemas.microsoft.com/office/powerpoint/2010/main" val="1316003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2352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2000</a:t>
            </a:r>
          </a:p>
        </p:txBody>
      </p:sp>
      <p:sp>
        <p:nvSpPr>
          <p:cNvPr id="4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725738" y="3903663"/>
            <a:ext cx="1846262" cy="12525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0237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>
            <a:off x="4572000" y="3903663"/>
            <a:ext cx="2954338" cy="12858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3892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10365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 flipH="1">
            <a:off x="1287463" y="3903663"/>
            <a:ext cx="3284537" cy="13208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4090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5000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212667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>
            <a:off x="4572000" y="3903663"/>
            <a:ext cx="711200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3593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176578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 flipH="1">
            <a:off x="4221163" y="3903663"/>
            <a:ext cx="350837" cy="12557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7457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7000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8000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199859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</TotalTime>
  <Words>318</Words>
  <Application>Microsoft Office PowerPoint</Application>
  <PresentationFormat>On-screen Show (4:3)</PresentationFormat>
  <Paragraphs>78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Sassoon Infant Rg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StroverP</cp:lastModifiedBy>
  <cp:revision>121</cp:revision>
  <dcterms:created xsi:type="dcterms:W3CDTF">2014-10-01T16:09:27Z</dcterms:created>
  <dcterms:modified xsi:type="dcterms:W3CDTF">2021-01-05T14:42:04Z</dcterms:modified>
</cp:coreProperties>
</file>