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comment1.xml" ContentType="application/vnd.openxmlformats-officedocument.presentationml.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comment2.xml" ContentType="application/vnd.openxmlformats-officedocument.presentationml.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8"/>
  </p:notesMasterIdLst>
  <p:handoutMasterIdLst>
    <p:handoutMasterId r:id="rId19"/>
  </p:handoutMasterIdLst>
  <p:sldIdLst>
    <p:sldId id="256" r:id="rId2"/>
    <p:sldId id="279" r:id="rId3"/>
    <p:sldId id="260" r:id="rId4"/>
    <p:sldId id="269" r:id="rId5"/>
    <p:sldId id="271" r:id="rId6"/>
    <p:sldId id="270" r:id="rId7"/>
    <p:sldId id="275" r:id="rId8"/>
    <p:sldId id="274" r:id="rId9"/>
    <p:sldId id="273" r:id="rId10"/>
    <p:sldId id="280" r:id="rId11"/>
    <p:sldId id="272" r:id="rId12"/>
    <p:sldId id="276" r:id="rId13"/>
    <p:sldId id="277" r:id="rId14"/>
    <p:sldId id="278" r:id="rId15"/>
    <p:sldId id="268" r:id="rId16"/>
    <p:sldId id="25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th D'Alessandro" initials="RD" lastIdx="67" clrIdx="0"/>
  <p:cmAuthor id="2" name="Samantha Taylor" initials="ST" lastIdx="31" clrIdx="1"/>
  <p:cmAuthor id="3" name="Charles Goddard" initials="J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268" autoAdjust="0"/>
  </p:normalViewPr>
  <p:slideViewPr>
    <p:cSldViewPr snapToGrid="0" snapToObjects="1">
      <p:cViewPr varScale="1">
        <p:scale>
          <a:sx n="54" d="100"/>
          <a:sy n="54" d="100"/>
        </p:scale>
        <p:origin x="2290"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9-21T15:49:37.885" idx="65">
    <p:pos x="5091" y="965"/>
    <p:text>Charles - I have found a free image on  have</p:text>
    <p:extLst>
      <p:ext uri="{C676402C-5697-4E1C-873F-D02D1690AC5C}">
        <p15:threadingInfo xmlns:p15="http://schemas.microsoft.com/office/powerpoint/2012/main" timeZoneBias="-60"/>
      </p:ext>
    </p:extLst>
  </p:cm>
  <p:cm authorId="1" dt="2016-09-21T16:40:16.125" idx="67">
    <p:pos x="5091" y="1061"/>
    <p:text>http://www.pics4learning.com/details.php?img=classroomviewjessicenatiempo.jpg</p:text>
    <p:extLst>
      <p:ext uri="{C676402C-5697-4E1C-873F-D02D1690AC5C}">
        <p15:threadingInfo xmlns:p15="http://schemas.microsoft.com/office/powerpoint/2012/main" timeZoneBias="-60">
          <p15:parentCm authorId="1" idx="65"/>
        </p15:threadingInfo>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6-09-21T16:17:01.917" idx="66">
    <p:pos x="5405" y="977"/>
    <p:text>Charles - I've created a new slide as I liked this pic</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B0370A3-2589-0A4E-8DE6-BF3521FC30AF}" type="datetime1">
              <a:rPr lang="en-GB" smtClean="0"/>
              <a:pPr/>
              <a:t>04/07/2020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ECEE13C-AA03-0E42-9F53-CF87D80BB16A}" type="slidenum">
              <a:rPr lang="en-US" smtClean="0"/>
              <a:pPr/>
              <a:t>‹#›</a:t>
            </a:fld>
            <a:endParaRPr lang="en-US"/>
          </a:p>
        </p:txBody>
      </p:sp>
    </p:spTree>
    <p:extLst>
      <p:ext uri="{BB962C8B-B14F-4D97-AF65-F5344CB8AC3E}">
        <p14:creationId xmlns:p14="http://schemas.microsoft.com/office/powerpoint/2010/main" val="404846390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B87A74-A8A6-2C48-86E5-9C292E7EB9C4}" type="datetime1">
              <a:rPr lang="en-GB" smtClean="0"/>
              <a:pPr/>
              <a:t>04/07/2020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227F22-0F2A-5645-8365-D3F17A6B9837}" type="slidenum">
              <a:rPr lang="en-US" smtClean="0"/>
              <a:pPr/>
              <a:t>‹#›</a:t>
            </a:fld>
            <a:endParaRPr lang="en-US"/>
          </a:p>
        </p:txBody>
      </p:sp>
    </p:spTree>
    <p:extLst>
      <p:ext uri="{BB962C8B-B14F-4D97-AF65-F5344CB8AC3E}">
        <p14:creationId xmlns:p14="http://schemas.microsoft.com/office/powerpoint/2010/main" val="240595787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Show the pupils pictures of places where you could use a mobile phone, and ask whether it would be safe or silly, both or neither, to do so. Ask pupils to give their reasons. Some of these have no right or wrong answers as children should be free to use their personal property out and about, but they need to be aware of their surroundings.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a:t>
            </a:fld>
            <a:endParaRPr lang="en-US"/>
          </a:p>
        </p:txBody>
      </p:sp>
    </p:spTree>
    <p:extLst>
      <p:ext uri="{BB962C8B-B14F-4D97-AF65-F5344CB8AC3E}">
        <p14:creationId xmlns:p14="http://schemas.microsoft.com/office/powerpoint/2010/main" val="3428919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2</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3</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4</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5</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6</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(You should not use a mobile phone at school unless a</a:t>
            </a:r>
            <a:r>
              <a:rPr lang="en-GB" baseline="0" dirty="0"/>
              <a:t> teacher has specifically asked you.)</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7</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Safe or silly? Why? (Very unsafe to use a mobile while crossing the road</a:t>
            </a:r>
            <a:r>
              <a:rPr lang="en-GB" baseline="0" dirty="0"/>
              <a:t>)</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8</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9</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10</a:t>
            </a:fld>
            <a:endParaRPr lang="en-US"/>
          </a:p>
        </p:txBody>
      </p:sp>
    </p:spTree>
    <p:extLst>
      <p:ext uri="{BB962C8B-B14F-4D97-AF65-F5344CB8AC3E}">
        <p14:creationId xmlns:p14="http://schemas.microsoft.com/office/powerpoint/2010/main" val="40326275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Safe or silly? Why? (Could</a:t>
            </a:r>
            <a:r>
              <a:rPr lang="en-GB" baseline="0" dirty="0"/>
              <a:t> be either, but generally it’s better not to use a mobile phone in lonely places)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11</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Safe or silly? Why? (Could</a:t>
            </a:r>
            <a:r>
              <a:rPr lang="en-GB" baseline="0" dirty="0"/>
              <a:t> be either, but generally it’s better not to use a mobile phone in lonely places)</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12</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Safe or silly? Why? (Could</a:t>
            </a:r>
            <a:r>
              <a:rPr lang="en-GB" baseline="0" dirty="0"/>
              <a:t> be either, but generally it’s OK to use a mobile phone on a bus to text, but don’t annoy other passengers!)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13</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Safe or silly? Why? (You shouldn’t </a:t>
            </a:r>
            <a:r>
              <a:rPr lang="en-GB" baseline="0" dirty="0"/>
              <a:t>use a mobile phone in the theatre or cinema)</a:t>
            </a: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14</a:t>
            </a:fld>
            <a:endParaRPr lang="en-US"/>
          </a:p>
        </p:txBody>
      </p:sp>
    </p:spTree>
    <p:extLst>
      <p:ext uri="{BB962C8B-B14F-4D97-AF65-F5344CB8AC3E}">
        <p14:creationId xmlns:p14="http://schemas.microsoft.com/office/powerpoint/2010/main" val="34634622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to the pupils about Pokémon Go – CEOP have issued these guidelines on its use as it’s considered a risk if children are unaware of the dangers. You can delete this slide when the Pokémon Go craze ends.</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15</a:t>
            </a:fld>
            <a:endParaRPr lang="en-US"/>
          </a:p>
        </p:txBody>
      </p:sp>
    </p:spTree>
    <p:extLst>
      <p:ext uri="{BB962C8B-B14F-4D97-AF65-F5344CB8AC3E}">
        <p14:creationId xmlns:p14="http://schemas.microsoft.com/office/powerpoint/2010/main" val="3027247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F227F22-0F2A-5645-8365-D3F17A6B9837}" type="slidenum">
              <a:rPr lang="en-US" smtClean="0"/>
              <a:pPr/>
              <a:t>16</a:t>
            </a:fld>
            <a:endParaRPr lang="en-US"/>
          </a:p>
        </p:txBody>
      </p:sp>
    </p:spTree>
    <p:extLst>
      <p:ext uri="{BB962C8B-B14F-4D97-AF65-F5344CB8AC3E}">
        <p14:creationId xmlns:p14="http://schemas.microsoft.com/office/powerpoint/2010/main" val="11849030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D194616-3B97-4041-852A-B6D2BB2B7F99}" type="slidenum">
              <a:rPr lang="en-US" smtClean="0"/>
              <a:pPr/>
              <a:t>‹#›</a:t>
            </a:fld>
            <a:endParaRPr lang="en-US"/>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2571" cy="6857999"/>
          </a:xfrm>
          <a:prstGeom prst="rect">
            <a:avLst/>
          </a:prstGeom>
        </p:spPr>
      </p:pic>
      <p:sp>
        <p:nvSpPr>
          <p:cNvPr id="10" name="Footer Placeholder 2"/>
          <p:cNvSpPr>
            <a:spLocks noGrp="1"/>
          </p:cNvSpPr>
          <p:nvPr>
            <p:ph type="ftr" sz="quarter" idx="13"/>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Tree>
    <p:extLst>
      <p:ext uri="{BB962C8B-B14F-4D97-AF65-F5344CB8AC3E}">
        <p14:creationId xmlns:p14="http://schemas.microsoft.com/office/powerpoint/2010/main" val="3004785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PPT Background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2571"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Slide Number Placeholder 5"/>
          <p:cNvSpPr>
            <a:spLocks noGrp="1"/>
          </p:cNvSpPr>
          <p:nvPr>
            <p:ph type="sldNum" sz="quarter" idx="12"/>
          </p:nvPr>
        </p:nvSpPr>
        <p:spPr/>
        <p:txBody>
          <a:bodyPr/>
          <a:lstStyle>
            <a:lvl1pPr>
              <a:defRPr>
                <a:solidFill>
                  <a:schemeClr val="accent6"/>
                </a:solidFill>
              </a:defRPr>
            </a:lvl1pPr>
          </a:lstStyle>
          <a:p>
            <a:fld id="{ED194616-3B97-4041-852A-B6D2BB2B7F99}" type="slidenum">
              <a:rPr lang="en-US" smtClean="0"/>
              <a:pPr/>
              <a:t>‹#›</a:t>
            </a:fld>
            <a:endParaRPr lang="en-US" dirty="0"/>
          </a:p>
        </p:txBody>
      </p:sp>
      <p:sp>
        <p:nvSpPr>
          <p:cNvPr id="10" name="Footer Placeholder 2"/>
          <p:cNvSpPr>
            <a:spLocks noGrp="1"/>
          </p:cNvSpPr>
          <p:nvPr>
            <p:ph type="ftr" sz="quarter" idx="10"/>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Tree>
    <p:extLst>
      <p:ext uri="{BB962C8B-B14F-4D97-AF65-F5344CB8AC3E}">
        <p14:creationId xmlns:p14="http://schemas.microsoft.com/office/powerpoint/2010/main" val="2370131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Footer Placeholder 2"/>
          <p:cNvSpPr>
            <a:spLocks noGrp="1"/>
          </p:cNvSpPr>
          <p:nvPr>
            <p:ph type="ftr" sz="quarter" idx="10"/>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
        <p:nvSpPr>
          <p:cNvPr id="4" name="Slide Number Placeholder 3"/>
          <p:cNvSpPr>
            <a:spLocks noGrp="1"/>
          </p:cNvSpPr>
          <p:nvPr>
            <p:ph type="sldNum" sz="quarter" idx="11"/>
          </p:nvPr>
        </p:nvSpPr>
        <p:spPr/>
        <p:txBody>
          <a:bodyPr/>
          <a:lstStyle/>
          <a:p>
            <a:fld id="{ED194616-3B97-4041-852A-B6D2BB2B7F99}" type="slidenum">
              <a:rPr lang="en-US" smtClean="0"/>
              <a:pPr/>
              <a:t>‹#›</a:t>
            </a:fld>
            <a:endParaRPr lang="en-US" dirty="0"/>
          </a:p>
        </p:txBody>
      </p:sp>
    </p:spTree>
    <p:extLst>
      <p:ext uri="{BB962C8B-B14F-4D97-AF65-F5344CB8AC3E}">
        <p14:creationId xmlns:p14="http://schemas.microsoft.com/office/powerpoint/2010/main" val="327397290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9142571" cy="6857999"/>
          </a:xfrm>
          <a:prstGeom prst="rect">
            <a:avLst/>
          </a:prstGeom>
        </p:spPr>
      </p:pic>
      <p:sp>
        <p:nvSpPr>
          <p:cNvPr id="2" name="Title Placeholder 1"/>
          <p:cNvSpPr>
            <a:spLocks noGrp="1"/>
          </p:cNvSpPr>
          <p:nvPr>
            <p:ph type="title"/>
          </p:nvPr>
        </p:nvSpPr>
        <p:spPr>
          <a:xfrm>
            <a:off x="663378" y="1165264"/>
            <a:ext cx="8229600" cy="574753"/>
          </a:xfrm>
          <a:prstGeom prst="rect">
            <a:avLst/>
          </a:prstGeom>
        </p:spPr>
        <p:txBody>
          <a:bodyPr vert="horz" lIns="91440" tIns="45720" rIns="91440" bIns="45720" rtlCol="0" anchor="t">
            <a:normAutofit/>
          </a:bodyPr>
          <a:lstStyle/>
          <a:p>
            <a:r>
              <a:rPr lang="en-GB" dirty="0"/>
              <a:t>Click to edit Master title style</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F79646"/>
                </a:solidFill>
              </a:defRPr>
            </a:lvl1pPr>
          </a:lstStyle>
          <a:p>
            <a:fld id="{ED194616-3B97-4041-852A-B6D2BB2B7F99}" type="slidenum">
              <a:rPr lang="en-US" smtClean="0"/>
              <a:pPr/>
              <a:t>‹#›</a:t>
            </a:fld>
            <a:endParaRPr lang="en-US" dirty="0"/>
          </a:p>
        </p:txBody>
      </p:sp>
      <p:sp>
        <p:nvSpPr>
          <p:cNvPr id="10" name="Footer Placeholder 2"/>
          <p:cNvSpPr>
            <a:spLocks noGrp="1"/>
          </p:cNvSpPr>
          <p:nvPr>
            <p:ph type="ftr" sz="quarter" idx="3"/>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Tree>
    <p:extLst>
      <p:ext uri="{BB962C8B-B14F-4D97-AF65-F5344CB8AC3E}">
        <p14:creationId xmlns:p14="http://schemas.microsoft.com/office/powerpoint/2010/main" val="4045541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hdr="0" dt="0"/>
  <p:txStyles>
    <p:titleStyle>
      <a:lvl1pPr algn="l" defTabSz="457200" rtl="0" eaLnBrk="1" latinLnBrk="0" hangingPunct="1">
        <a:lnSpc>
          <a:spcPct val="110000"/>
        </a:lnSpc>
        <a:spcBef>
          <a:spcPct val="0"/>
        </a:spcBef>
        <a:buNone/>
        <a:defRPr sz="2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comments" Target="../comments/commen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27419" y="3280026"/>
            <a:ext cx="4940300" cy="990600"/>
          </a:xfrm>
          <a:prstGeom prst="rect">
            <a:avLst/>
          </a:prstGeom>
        </p:spPr>
      </p:pic>
    </p:spTree>
    <p:extLst>
      <p:ext uri="{BB962C8B-B14F-4D97-AF65-F5344CB8AC3E}">
        <p14:creationId xmlns:p14="http://schemas.microsoft.com/office/powerpoint/2010/main" val="1821275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7"/>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2</a:t>
            </a:fld>
            <a:endParaRPr lang="en-US" dirty="0"/>
          </a:p>
        </p:txBody>
      </p:sp>
      <p:sp>
        <p:nvSpPr>
          <p:cNvPr id="10" name="Title 1"/>
          <p:cNvSpPr>
            <a:spLocks noGrp="1"/>
          </p:cNvSpPr>
          <p:nvPr>
            <p:ph type="title"/>
          </p:nvPr>
        </p:nvSpPr>
        <p:spPr>
          <a:xfrm>
            <a:off x="1137628" y="3161923"/>
            <a:ext cx="2995468" cy="2240741"/>
          </a:xfrm>
          <a:prstGeom prst="rect">
            <a:avLst/>
          </a:prstGeom>
        </p:spPr>
        <p:txBody>
          <a:bodyPr anchor="t">
            <a:noAutofit/>
          </a:bodyPr>
          <a:lstStyle/>
          <a:p>
            <a:pPr algn="ctr"/>
            <a:r>
              <a:rPr lang="en-US" sz="2800" b="1" dirty="0">
                <a:solidFill>
                  <a:schemeClr val="bg1"/>
                </a:solidFill>
              </a:rPr>
              <a:t>An underpass?</a:t>
            </a:r>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3</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13" name="Title 1"/>
          <p:cNvSpPr txBox="1">
            <a:spLocks/>
          </p:cNvSpPr>
          <p:nvPr/>
        </p:nvSpPr>
        <p:spPr>
          <a:xfrm>
            <a:off x="1137628" y="316192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A tunnel?</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4</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a:spLocks noGrp="1"/>
          </p:cNvSpPr>
          <p:nvPr>
            <p:ph type="title"/>
          </p:nvPr>
        </p:nvSpPr>
        <p:spPr>
          <a:xfrm>
            <a:off x="1137628" y="3161923"/>
            <a:ext cx="2995468" cy="2240741"/>
          </a:xfrm>
          <a:prstGeom prst="rect">
            <a:avLst/>
          </a:prstGeom>
        </p:spPr>
        <p:txBody>
          <a:bodyPr anchor="t">
            <a:noAutofit/>
          </a:bodyPr>
          <a:lstStyle/>
          <a:p>
            <a:pPr algn="ctr"/>
            <a:r>
              <a:rPr lang="en-US" sz="2800" b="1" dirty="0">
                <a:solidFill>
                  <a:schemeClr val="bg1"/>
                </a:solidFill>
              </a:rPr>
              <a:t>A leafy park?</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5</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02962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A lonely back street?</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6</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11172" y="3029624"/>
            <a:ext cx="2995468" cy="1084846"/>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On the high street?</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7</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02962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At school?</a:t>
            </a:r>
          </a:p>
        </p:txBody>
      </p:sp>
      <p:pic>
        <p:nvPicPr>
          <p:cNvPr id="2" name="Picture 1"/>
          <p:cNvPicPr>
            <a:picLocks noChangeAspect="1"/>
          </p:cNvPicPr>
          <p:nvPr/>
        </p:nvPicPr>
        <p:blipFill rotWithShape="1">
          <a:blip r:embed="rId3"/>
          <a:srcRect l="18879" r="35387"/>
          <a:stretch/>
        </p:blipFill>
        <p:spPr>
          <a:xfrm>
            <a:off x="4564354" y="1509892"/>
            <a:ext cx="3518082" cy="4323493"/>
          </a:xfrm>
          <a:prstGeom prst="rect">
            <a:avLst/>
          </a:prstGeom>
        </p:spPr>
      </p:pic>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8</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02962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Crossing the road?</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9</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02962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In a side street or alley?</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10</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02962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In the woods?</a:t>
            </a:r>
          </a:p>
        </p:txBody>
      </p:sp>
      <p:pic>
        <p:nvPicPr>
          <p:cNvPr id="2" name="Picture 1"/>
          <p:cNvPicPr>
            <a:picLocks noChangeAspect="1"/>
          </p:cNvPicPr>
          <p:nvPr/>
        </p:nvPicPr>
        <p:blipFill rotWithShape="1">
          <a:blip r:embed="rId3"/>
          <a:srcRect l="17945" t="7095" r="10205" b="1315"/>
          <a:stretch/>
        </p:blipFill>
        <p:spPr>
          <a:xfrm>
            <a:off x="4563148" y="1532002"/>
            <a:ext cx="3519287" cy="4277248"/>
          </a:xfrm>
          <a:prstGeom prst="rect">
            <a:avLst/>
          </a:prstGeom>
        </p:spPr>
      </p:pic>
    </p:spTree>
    <p:extLst>
      <p:ext uri="{BB962C8B-B14F-4D97-AF65-F5344CB8AC3E}">
        <p14:creationId xmlns:p14="http://schemas.microsoft.com/office/powerpoint/2010/main" val="424489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11</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02962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On a quiet road?</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12</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12223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At a bus stop?</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13</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14869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On a bus?</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Untitled-1.jpg"/>
          <p:cNvPicPr>
            <a:picLocks noChangeAspect="1"/>
          </p:cNvPicPr>
          <p:nvPr/>
        </p:nvPicPr>
        <p:blipFill>
          <a:blip r:embed="rId3"/>
          <a:stretch>
            <a:fillRect/>
          </a:stretch>
        </p:blipFill>
        <p:spPr>
          <a:xfrm>
            <a:off x="4564353" y="1532002"/>
            <a:ext cx="3518082" cy="4277248"/>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14</a:t>
            </a:fld>
            <a:endParaRPr lang="en-US" dirty="0"/>
          </a:p>
        </p:txBody>
      </p:sp>
      <p:sp>
        <p:nvSpPr>
          <p:cNvPr id="7"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Title 1"/>
          <p:cNvSpPr txBox="1">
            <a:spLocks/>
          </p:cNvSpPr>
          <p:nvPr/>
        </p:nvSpPr>
        <p:spPr>
          <a:xfrm>
            <a:off x="1137628" y="3135463"/>
            <a:ext cx="2995468" cy="2240741"/>
          </a:xfrm>
          <a:prstGeom prst="rect">
            <a:avLst/>
          </a:prstGeom>
        </p:spPr>
        <p:txBody>
          <a:bodyPr vert="horz" lIns="91440" tIns="45720" rIns="91440" bIns="45720" rtlCol="0" anchor="t">
            <a:noAutofit/>
          </a:bodyPr>
          <a:lstStyle/>
          <a:p>
            <a:pPr marL="0" marR="0" lvl="0" indent="0" algn="ctr"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mj-lt"/>
                <a:ea typeface="+mj-ea"/>
                <a:cs typeface="+mj-cs"/>
              </a:rPr>
              <a:t>In a theatre or cinema?</a:t>
            </a:r>
          </a:p>
        </p:txBody>
      </p:sp>
    </p:spTree>
    <p:extLst>
      <p:ext uri="{BB962C8B-B14F-4D97-AF65-F5344CB8AC3E}">
        <p14:creationId xmlns:p14="http://schemas.microsoft.com/office/powerpoint/2010/main" val="84536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ED194616-3B97-4041-852A-B6D2BB2B7F99}" type="slidenum">
              <a:rPr lang="en-US" smtClean="0"/>
              <a:pPr/>
              <a:t>15</a:t>
            </a:fld>
            <a:endParaRPr lang="en-US" dirty="0"/>
          </a:p>
        </p:txBody>
      </p:sp>
      <p:sp>
        <p:nvSpPr>
          <p:cNvPr id="8"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Mobile Phone</a:t>
            </a:r>
          </a:p>
        </p:txBody>
      </p:sp>
      <p:sp>
        <p:nvSpPr>
          <p:cNvPr id="9" name="Rectangle 8"/>
          <p:cNvSpPr/>
          <p:nvPr/>
        </p:nvSpPr>
        <p:spPr>
          <a:xfrm>
            <a:off x="833378" y="2315216"/>
            <a:ext cx="7566536" cy="3599600"/>
          </a:xfrm>
          <a:prstGeom prst="rect">
            <a:avLst/>
          </a:prstGeom>
        </p:spPr>
        <p:txBody>
          <a:bodyPr wrap="square">
            <a:spAutoFit/>
          </a:bodyPr>
          <a:lstStyle/>
          <a:p>
            <a:pPr>
              <a:lnSpc>
                <a:spcPct val="107000"/>
              </a:lnSpc>
              <a:spcAft>
                <a:spcPts val="800"/>
              </a:spcAft>
              <a:buFont typeface="Arial"/>
              <a:buChar char="•"/>
            </a:pPr>
            <a:r>
              <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It’s safest to play Pokémon Go with a friend or friends, or your family. Let someone know where you are going and don’t be out late.</a:t>
            </a:r>
          </a:p>
          <a:p>
            <a:pPr>
              <a:lnSpc>
                <a:spcPct val="107000"/>
              </a:lnSpc>
              <a:spcAft>
                <a:spcPts val="800"/>
              </a:spcAft>
              <a:buFont typeface="Arial"/>
              <a:buChar char="•"/>
            </a:pPr>
            <a:r>
              <a:rPr lang="en-GB"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Make sure you are aware of surrounding at all times when playing, and look where you are going.</a:t>
            </a:r>
            <a:endPar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Font typeface="Arial"/>
              <a:buChar char="•"/>
            </a:pPr>
            <a:r>
              <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Make sure your username doesn’t identify you. Although you cannot chat on Pokémon Go, usernames appear if you are in a ‘gym’. As you need to be physically near a gym to battle, it’s best that  those around you cannot identify you.</a:t>
            </a:r>
          </a:p>
          <a:p>
            <a:pPr>
              <a:lnSpc>
                <a:spcPct val="107000"/>
              </a:lnSpc>
              <a:spcAft>
                <a:spcPts val="800"/>
              </a:spcAft>
              <a:buFont typeface="Arial"/>
              <a:buChar char="•"/>
            </a:pPr>
            <a:r>
              <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Be very cautious of ‘</a:t>
            </a:r>
            <a:r>
              <a:rPr lang="en-US" sz="1400" dirty="0" err="1">
                <a:solidFill>
                  <a:srgbClr val="FF6600"/>
                </a:solidFill>
                <a:latin typeface="Calibri" panose="020F0502020204030204" pitchFamily="34" charset="0"/>
                <a:ea typeface="Calibri" panose="020F0502020204030204" pitchFamily="34" charset="0"/>
                <a:cs typeface="Times New Roman" panose="02020603050405020304" pitchFamily="18" charset="0"/>
              </a:rPr>
              <a:t>Pokestops</a:t>
            </a:r>
            <a:r>
              <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and ‘lures’. A ‘lure’ is an item people can set up to lure Pokémon to a location. Anyone can go there saying they’re catching Pokémon.</a:t>
            </a:r>
          </a:p>
          <a:p>
            <a:pPr>
              <a:lnSpc>
                <a:spcPct val="107000"/>
              </a:lnSpc>
              <a:spcAft>
                <a:spcPts val="800"/>
              </a:spcAft>
              <a:buFont typeface="Arial"/>
              <a:buChar char="•"/>
            </a:pPr>
            <a:r>
              <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Be aware that apps may also access to your personal information and other things on your phone, such as your location and camera.</a:t>
            </a:r>
          </a:p>
          <a:p>
            <a:pPr>
              <a:lnSpc>
                <a:spcPct val="107000"/>
              </a:lnSpc>
              <a:spcAft>
                <a:spcPts val="800"/>
              </a:spcAft>
              <a:buFont typeface="Arial"/>
              <a:buChar char="•"/>
            </a:pPr>
            <a:r>
              <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There are in-app purchases, so don’t forget ask your parents/</a:t>
            </a:r>
            <a:r>
              <a:rPr lang="en-US" sz="1400" dirty="0" err="1">
                <a:solidFill>
                  <a:srgbClr val="FF6600"/>
                </a:solidFill>
                <a:latin typeface="Calibri" panose="020F0502020204030204" pitchFamily="34" charset="0"/>
                <a:ea typeface="Calibri" panose="020F0502020204030204" pitchFamily="34" charset="0"/>
                <a:cs typeface="Times New Roman" panose="02020603050405020304" pitchFamily="18" charset="0"/>
              </a:rPr>
              <a:t>carers</a:t>
            </a:r>
            <a:r>
              <a:rPr lang="en-US" sz="1400" dirty="0">
                <a:solidFill>
                  <a:srgbClr val="FF6600"/>
                </a:solidFill>
                <a:latin typeface="Calibri" panose="020F0502020204030204" pitchFamily="34" charset="0"/>
                <a:ea typeface="Calibri" panose="020F0502020204030204" pitchFamily="34" charset="0"/>
                <a:cs typeface="Times New Roman" panose="02020603050405020304" pitchFamily="18" charset="0"/>
              </a:rPr>
              <a:t> if you can make purchases, before you make them.</a:t>
            </a:r>
          </a:p>
        </p:txBody>
      </p:sp>
      <p:sp>
        <p:nvSpPr>
          <p:cNvPr id="10" name="Rectangle 9"/>
          <p:cNvSpPr/>
          <p:nvPr/>
        </p:nvSpPr>
        <p:spPr>
          <a:xfrm>
            <a:off x="2047777" y="1428819"/>
            <a:ext cx="5269391" cy="584776"/>
          </a:xfrm>
          <a:prstGeom prst="rect">
            <a:avLst/>
          </a:prstGeom>
        </p:spPr>
        <p:txBody>
          <a:bodyPr wrap="none">
            <a:spAutoFit/>
          </a:bodyPr>
          <a:lstStyle/>
          <a:p>
            <a:r>
              <a:rPr lang="en-GB" sz="3200" b="1" dirty="0">
                <a:solidFill>
                  <a:srgbClr val="FF6600"/>
                </a:solidFill>
              </a:rPr>
              <a:t>If you play Pokémon Go…</a:t>
            </a:r>
            <a:endParaRPr lang="en-US" sz="3200" b="1" dirty="0">
              <a:solidFill>
                <a:srgbClr val="FF6600"/>
              </a:solidFill>
            </a:endParaRPr>
          </a:p>
        </p:txBody>
      </p:sp>
    </p:spTree>
    <p:extLst>
      <p:ext uri="{BB962C8B-B14F-4D97-AF65-F5344CB8AC3E}">
        <p14:creationId xmlns:p14="http://schemas.microsoft.com/office/powerpoint/2010/main" val="1797357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fld id="{ED194616-3B97-4041-852A-B6D2BB2B7F99}" type="slidenum">
              <a:rPr lang="en-US" smtClean="0"/>
              <a:pPr/>
              <a:t>16</a:t>
            </a:fld>
            <a:endParaRPr lang="en-US" dirty="0"/>
          </a:p>
        </p:txBody>
      </p:sp>
      <p:sp>
        <p:nvSpPr>
          <p:cNvPr id="5" name="Footer Placeholder 4"/>
          <p:cNvSpPr>
            <a:spLocks noGrp="1"/>
          </p:cNvSpPr>
          <p:nvPr>
            <p:ph type="ftr" sz="quarter" idx="10"/>
          </p:nvPr>
        </p:nvSpPr>
        <p:spPr>
          <a:xfrm>
            <a:off x="457200" y="6356350"/>
            <a:ext cx="2895600" cy="365125"/>
          </a:xfrm>
        </p:spPr>
        <p:txBody>
          <a:bodyPr/>
          <a:lstStyle/>
          <a:p>
            <a:r>
              <a:rPr lang="en-US"/>
              <a:t>Staying Safe Online</a:t>
            </a:r>
            <a:endParaRPr lang="en-US" dirty="0"/>
          </a:p>
        </p:txBody>
      </p:sp>
      <p:pic>
        <p:nvPicPr>
          <p:cNvPr id="8" name="Content Placeholder 7" descr="PPT Background5.jpg"/>
          <p:cNvPicPr>
            <a:picLocks noGrp="1" noChangeAspect="1"/>
          </p:cNvPicPr>
          <p:nvPr>
            <p:ph idx="1"/>
          </p:nvPr>
        </p:nvPicPr>
        <p:blipFill rotWithShape="1">
          <a:blip r:embed="rId3">
            <a:extLst>
              <a:ext uri="{28A0092B-C50C-407E-A947-70E740481C1C}">
                <a14:useLocalDpi xmlns:a14="http://schemas.microsoft.com/office/drawing/2010/main" val="0"/>
              </a:ext>
            </a:extLst>
          </a:blip>
          <a:srcRect t="-1" b="-93"/>
          <a:stretch/>
        </p:blipFill>
        <p:spPr>
          <a:xfrm>
            <a:off x="0" y="-1"/>
            <a:ext cx="9144000" cy="6865631"/>
          </a:xfrm>
        </p:spPr>
      </p:pic>
    </p:spTree>
    <p:extLst>
      <p:ext uri="{BB962C8B-B14F-4D97-AF65-F5344CB8AC3E}">
        <p14:creationId xmlns:p14="http://schemas.microsoft.com/office/powerpoint/2010/main" val="235041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432</TotalTime>
  <Words>787</Words>
  <Application>Microsoft Office PowerPoint</Application>
  <PresentationFormat>On-screen Show (4:3)</PresentationFormat>
  <Paragraphs>81</Paragraphs>
  <Slides>16</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PowerPoint Presentation</vt:lpstr>
      <vt:lpstr>An underpass?</vt:lpstr>
      <vt:lpstr>PowerPoint Presentation</vt:lpstr>
      <vt:lpstr>A leafy park?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Digital Storm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 Edwards</dc:creator>
  <cp:lastModifiedBy>Fiona Godden</cp:lastModifiedBy>
  <cp:revision>47</cp:revision>
  <dcterms:created xsi:type="dcterms:W3CDTF">2016-09-16T12:29:04Z</dcterms:created>
  <dcterms:modified xsi:type="dcterms:W3CDTF">2020-07-04T14:05:41Z</dcterms:modified>
</cp:coreProperties>
</file>