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61" d="100"/>
          <a:sy n="61" d="100"/>
        </p:scale>
        <p:origin x="66" y="3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90DA85E-9A1D-4621-865B-73840DA37D91}" type="datetimeFigureOut">
              <a:rPr lang="en-GB" smtClean="0"/>
              <a:t>23/06/2017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253DCAD-11AC-43D1-9AAD-456EDC4F7FF7}" type="slidenum">
              <a:rPr lang="en-GB" smtClean="0"/>
              <a:t>‹#›</a:t>
            </a:fld>
            <a:endParaRPr lang="en-GB" dirty="0"/>
          </a:p>
        </p:txBody>
      </p:sp>
    </p:spTree>
    <p:extLst>
      <p:ext uri="{BB962C8B-B14F-4D97-AF65-F5344CB8AC3E}">
        <p14:creationId xmlns:p14="http://schemas.microsoft.com/office/powerpoint/2010/main" val="9537572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90DA85E-9A1D-4621-865B-73840DA37D91}" type="datetimeFigureOut">
              <a:rPr lang="en-GB" smtClean="0"/>
              <a:t>23/06/2017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253DCAD-11AC-43D1-9AAD-456EDC4F7FF7}" type="slidenum">
              <a:rPr lang="en-GB" smtClean="0"/>
              <a:t>‹#›</a:t>
            </a:fld>
            <a:endParaRPr lang="en-GB" dirty="0"/>
          </a:p>
        </p:txBody>
      </p:sp>
    </p:spTree>
    <p:extLst>
      <p:ext uri="{BB962C8B-B14F-4D97-AF65-F5344CB8AC3E}">
        <p14:creationId xmlns:p14="http://schemas.microsoft.com/office/powerpoint/2010/main" val="6526906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90DA85E-9A1D-4621-865B-73840DA37D91}" type="datetimeFigureOut">
              <a:rPr lang="en-GB" smtClean="0"/>
              <a:t>23/06/2017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253DCAD-11AC-43D1-9AAD-456EDC4F7FF7}" type="slidenum">
              <a:rPr lang="en-GB" smtClean="0"/>
              <a:t>‹#›</a:t>
            </a:fld>
            <a:endParaRPr lang="en-GB" dirty="0"/>
          </a:p>
        </p:txBody>
      </p:sp>
    </p:spTree>
    <p:extLst>
      <p:ext uri="{BB962C8B-B14F-4D97-AF65-F5344CB8AC3E}">
        <p14:creationId xmlns:p14="http://schemas.microsoft.com/office/powerpoint/2010/main" val="22443143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90DA85E-9A1D-4621-865B-73840DA37D91}" type="datetimeFigureOut">
              <a:rPr lang="en-GB" smtClean="0"/>
              <a:t>23/06/2017</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253DCAD-11AC-43D1-9AAD-456EDC4F7FF7}" type="slidenum">
              <a:rPr lang="en-GB" smtClean="0"/>
              <a:t>‹#›</a:t>
            </a:fld>
            <a:endParaRPr lang="en-GB" dirty="0"/>
          </a:p>
        </p:txBody>
      </p:sp>
    </p:spTree>
    <p:extLst>
      <p:ext uri="{BB962C8B-B14F-4D97-AF65-F5344CB8AC3E}">
        <p14:creationId xmlns:p14="http://schemas.microsoft.com/office/powerpoint/2010/main" val="223286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90DA85E-9A1D-4621-865B-73840DA37D91}" type="datetimeFigureOut">
              <a:rPr lang="en-GB" smtClean="0"/>
              <a:t>23/06/2017</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253DCAD-11AC-43D1-9AAD-456EDC4F7FF7}" type="slidenum">
              <a:rPr lang="en-GB" smtClean="0"/>
              <a:t>‹#›</a:t>
            </a:fld>
            <a:endParaRPr lang="en-GB" dirty="0"/>
          </a:p>
        </p:txBody>
      </p:sp>
    </p:spTree>
    <p:extLst>
      <p:ext uri="{BB962C8B-B14F-4D97-AF65-F5344CB8AC3E}">
        <p14:creationId xmlns:p14="http://schemas.microsoft.com/office/powerpoint/2010/main" val="2072814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90DA85E-9A1D-4621-865B-73840DA37D91}" type="datetimeFigureOut">
              <a:rPr lang="en-GB" smtClean="0"/>
              <a:t>23/06/2017</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253DCAD-11AC-43D1-9AAD-456EDC4F7FF7}" type="slidenum">
              <a:rPr lang="en-GB" smtClean="0"/>
              <a:t>‹#›</a:t>
            </a:fld>
            <a:endParaRPr lang="en-GB" dirty="0"/>
          </a:p>
        </p:txBody>
      </p:sp>
    </p:spTree>
    <p:extLst>
      <p:ext uri="{BB962C8B-B14F-4D97-AF65-F5344CB8AC3E}">
        <p14:creationId xmlns:p14="http://schemas.microsoft.com/office/powerpoint/2010/main" val="38415382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90DA85E-9A1D-4621-865B-73840DA37D91}" type="datetimeFigureOut">
              <a:rPr lang="en-GB" smtClean="0"/>
              <a:t>23/06/2017</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253DCAD-11AC-43D1-9AAD-456EDC4F7FF7}" type="slidenum">
              <a:rPr lang="en-GB" smtClean="0"/>
              <a:t>‹#›</a:t>
            </a:fld>
            <a:endParaRPr lang="en-GB" dirty="0"/>
          </a:p>
        </p:txBody>
      </p:sp>
    </p:spTree>
    <p:extLst>
      <p:ext uri="{BB962C8B-B14F-4D97-AF65-F5344CB8AC3E}">
        <p14:creationId xmlns:p14="http://schemas.microsoft.com/office/powerpoint/2010/main" val="7299939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90DA85E-9A1D-4621-865B-73840DA37D91}" type="datetimeFigureOut">
              <a:rPr lang="en-GB" smtClean="0"/>
              <a:t>23/06/2017</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253DCAD-11AC-43D1-9AAD-456EDC4F7FF7}" type="slidenum">
              <a:rPr lang="en-GB" smtClean="0"/>
              <a:t>‹#›</a:t>
            </a:fld>
            <a:endParaRPr lang="en-GB" dirty="0"/>
          </a:p>
        </p:txBody>
      </p:sp>
    </p:spTree>
    <p:extLst>
      <p:ext uri="{BB962C8B-B14F-4D97-AF65-F5344CB8AC3E}">
        <p14:creationId xmlns:p14="http://schemas.microsoft.com/office/powerpoint/2010/main" val="1653739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90DA85E-9A1D-4621-865B-73840DA37D91}" type="datetimeFigureOut">
              <a:rPr lang="en-GB" smtClean="0"/>
              <a:t>23/06/2017</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253DCAD-11AC-43D1-9AAD-456EDC4F7FF7}" type="slidenum">
              <a:rPr lang="en-GB" smtClean="0"/>
              <a:t>‹#›</a:t>
            </a:fld>
            <a:endParaRPr lang="en-GB" dirty="0"/>
          </a:p>
        </p:txBody>
      </p:sp>
    </p:spTree>
    <p:extLst>
      <p:ext uri="{BB962C8B-B14F-4D97-AF65-F5344CB8AC3E}">
        <p14:creationId xmlns:p14="http://schemas.microsoft.com/office/powerpoint/2010/main" val="15408986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90DA85E-9A1D-4621-865B-73840DA37D91}" type="datetimeFigureOut">
              <a:rPr lang="en-GB" smtClean="0"/>
              <a:t>23/06/2017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253DCAD-11AC-43D1-9AAD-456EDC4F7FF7}" type="slidenum">
              <a:rPr lang="en-GB" smtClean="0"/>
              <a:t>‹#›</a:t>
            </a:fld>
            <a:endParaRPr lang="en-GB" dirty="0"/>
          </a:p>
        </p:txBody>
      </p:sp>
    </p:spTree>
    <p:extLst>
      <p:ext uri="{BB962C8B-B14F-4D97-AF65-F5344CB8AC3E}">
        <p14:creationId xmlns:p14="http://schemas.microsoft.com/office/powerpoint/2010/main" val="8612912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90DA85E-9A1D-4621-865B-73840DA37D91}" type="datetimeFigureOut">
              <a:rPr lang="en-GB" smtClean="0"/>
              <a:t>23/06/2017</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253DCAD-11AC-43D1-9AAD-456EDC4F7FF7}" type="slidenum">
              <a:rPr lang="en-GB" smtClean="0"/>
              <a:t>‹#›</a:t>
            </a:fld>
            <a:endParaRPr lang="en-GB" dirty="0"/>
          </a:p>
        </p:txBody>
      </p:sp>
    </p:spTree>
    <p:extLst>
      <p:ext uri="{BB962C8B-B14F-4D97-AF65-F5344CB8AC3E}">
        <p14:creationId xmlns:p14="http://schemas.microsoft.com/office/powerpoint/2010/main" val="30390668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0DA85E-9A1D-4621-865B-73840DA37D91}" type="datetimeFigureOut">
              <a:rPr lang="en-GB" smtClean="0"/>
              <a:t>23/06/2017</a:t>
            </a:fld>
            <a:endParaRPr lang="en-GB"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53DCAD-11AC-43D1-9AAD-456EDC4F7FF7}" type="slidenum">
              <a:rPr lang="en-GB" smtClean="0"/>
              <a:t>‹#›</a:t>
            </a:fld>
            <a:endParaRPr lang="en-GB" dirty="0"/>
          </a:p>
        </p:txBody>
      </p:sp>
    </p:spTree>
    <p:extLst>
      <p:ext uri="{BB962C8B-B14F-4D97-AF65-F5344CB8AC3E}">
        <p14:creationId xmlns:p14="http://schemas.microsoft.com/office/powerpoint/2010/main" val="153898261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Should people have the right to carry weapons?</a:t>
            </a:r>
            <a:endParaRPr lang="en-GB" dirty="0"/>
          </a:p>
        </p:txBody>
      </p:sp>
      <p:sp>
        <p:nvSpPr>
          <p:cNvPr id="3" name="Subtitle 2"/>
          <p:cNvSpPr>
            <a:spLocks noGrp="1"/>
          </p:cNvSpPr>
          <p:nvPr>
            <p:ph type="subTitle" idx="1"/>
          </p:nvPr>
        </p:nvSpPr>
        <p:spPr/>
        <p:txBody>
          <a:bodyPr/>
          <a:lstStyle/>
          <a:p>
            <a:r>
              <a:rPr lang="en-GB" dirty="0" smtClean="0"/>
              <a:t>Chloe, Mina and Joel</a:t>
            </a:r>
            <a:endParaRPr lang="en-GB" dirty="0"/>
          </a:p>
        </p:txBody>
      </p:sp>
    </p:spTree>
    <p:extLst>
      <p:ext uri="{BB962C8B-B14F-4D97-AF65-F5344CB8AC3E}">
        <p14:creationId xmlns:p14="http://schemas.microsoft.com/office/powerpoint/2010/main" val="41173172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11444" y="278969"/>
            <a:ext cx="10895309" cy="6001643"/>
          </a:xfrm>
          <a:prstGeom prst="rect">
            <a:avLst/>
          </a:prstGeom>
          <a:noFill/>
        </p:spPr>
        <p:txBody>
          <a:bodyPr wrap="square" rtlCol="0">
            <a:spAutoFit/>
          </a:bodyPr>
          <a:lstStyle/>
          <a:p>
            <a:r>
              <a:rPr lang="en-GB" sz="4800" b="1" dirty="0" smtClean="0"/>
              <a:t>We agree and disagree because it depends on why you are carrying weapons. It also depends what you are doing, if you feel depressed or you are having pressure put on you, you might want to carry a weapon to feel safe. Or you may want to carry a weapon as a use of self- defence. </a:t>
            </a:r>
            <a:endParaRPr lang="en-GB" sz="4800" b="1" dirty="0"/>
          </a:p>
        </p:txBody>
      </p:sp>
    </p:spTree>
    <p:extLst>
      <p:ext uri="{BB962C8B-B14F-4D97-AF65-F5344CB8AC3E}">
        <p14:creationId xmlns:p14="http://schemas.microsoft.com/office/powerpoint/2010/main" val="34751843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4949" y="480447"/>
            <a:ext cx="10693831" cy="4524315"/>
          </a:xfrm>
          <a:prstGeom prst="rect">
            <a:avLst/>
          </a:prstGeom>
          <a:noFill/>
        </p:spPr>
        <p:txBody>
          <a:bodyPr wrap="square" rtlCol="0">
            <a:spAutoFit/>
          </a:bodyPr>
          <a:lstStyle/>
          <a:p>
            <a:pPr marL="514350" indent="-514350">
              <a:buAutoNum type="arabicPeriod"/>
            </a:pPr>
            <a:r>
              <a:rPr lang="en-GB" sz="3200" b="1" dirty="0" smtClean="0"/>
              <a:t>You </a:t>
            </a:r>
            <a:r>
              <a:rPr lang="en-GB" sz="3200" b="1" dirty="0" smtClean="0"/>
              <a:t>have the right to carry weapons if you need to protect yourself. Or in certain situations where you might feel scared or worried</a:t>
            </a:r>
            <a:r>
              <a:rPr lang="en-GB" sz="3200" b="1" dirty="0" smtClean="0"/>
              <a:t>.    </a:t>
            </a:r>
          </a:p>
          <a:p>
            <a:pPr marL="514350" indent="-514350">
              <a:buAutoNum type="arabicPeriod"/>
            </a:pPr>
            <a:endParaRPr lang="en-GB" sz="3200" b="1" dirty="0"/>
          </a:p>
          <a:p>
            <a:endParaRPr lang="en-GB" sz="3200" b="1" dirty="0"/>
          </a:p>
          <a:p>
            <a:endParaRPr lang="en-GB" sz="3200" b="1" dirty="0" smtClean="0"/>
          </a:p>
          <a:p>
            <a:endParaRPr lang="en-GB" sz="3200" b="1" dirty="0"/>
          </a:p>
          <a:p>
            <a:endParaRPr lang="en-GB" sz="3200" b="1" dirty="0" smtClean="0"/>
          </a:p>
          <a:p>
            <a:r>
              <a:rPr lang="en-GB" sz="3200" b="1" dirty="0" smtClean="0"/>
              <a:t> By Chloe</a:t>
            </a:r>
            <a:endParaRPr lang="en-GB" sz="3200" b="1" dirty="0"/>
          </a:p>
        </p:txBody>
      </p:sp>
      <p:pic>
        <p:nvPicPr>
          <p:cNvPr id="1026" name="Picture 2" descr="Image result for worried pers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4195" y="2497352"/>
            <a:ext cx="4215539" cy="42155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99844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87837" y="805912"/>
            <a:ext cx="9608949" cy="5478423"/>
          </a:xfrm>
          <a:prstGeom prst="rect">
            <a:avLst/>
          </a:prstGeom>
          <a:noFill/>
        </p:spPr>
        <p:txBody>
          <a:bodyPr wrap="square" rtlCol="0">
            <a:spAutoFit/>
          </a:bodyPr>
          <a:lstStyle/>
          <a:p>
            <a:r>
              <a:rPr lang="en-GB" sz="2800" b="1" dirty="0" smtClean="0"/>
              <a:t>1.If </a:t>
            </a:r>
            <a:r>
              <a:rPr lang="en-GB" sz="2800" b="1" dirty="0" smtClean="0"/>
              <a:t>you are threatened or hurt by somebody you might want to carry a weapon so you can feel safe when you are walking about</a:t>
            </a:r>
            <a:r>
              <a:rPr lang="en-GB" sz="2800" b="1" dirty="0" smtClean="0"/>
              <a:t>.  </a:t>
            </a:r>
          </a:p>
          <a:p>
            <a:pPr marL="514350" indent="-514350">
              <a:buAutoNum type="arabicPeriod" startAt="2"/>
            </a:pPr>
            <a:endParaRPr lang="en-GB" sz="2800" b="1" dirty="0"/>
          </a:p>
          <a:p>
            <a:r>
              <a:rPr lang="en-GB" sz="2800" b="1" dirty="0" smtClean="0"/>
              <a:t>By Mina</a:t>
            </a:r>
          </a:p>
          <a:p>
            <a:pPr marL="514350" indent="-514350">
              <a:buAutoNum type="arabicPeriod" startAt="2"/>
            </a:pPr>
            <a:endParaRPr lang="en-GB" sz="2800" b="1" dirty="0"/>
          </a:p>
          <a:p>
            <a:pPr marL="514350" indent="-514350">
              <a:buAutoNum type="arabicPeriod" startAt="2"/>
            </a:pPr>
            <a:endParaRPr lang="en-GB" sz="2800" b="1" dirty="0" smtClean="0"/>
          </a:p>
          <a:p>
            <a:r>
              <a:rPr lang="en-GB" sz="2800" b="1" dirty="0" smtClean="0"/>
              <a:t>	</a:t>
            </a:r>
            <a:r>
              <a:rPr lang="en-GB" dirty="0" smtClean="0"/>
              <a:t>																							</a:t>
            </a:r>
          </a:p>
          <a:p>
            <a:endParaRPr lang="en-GB" dirty="0"/>
          </a:p>
          <a:p>
            <a:endParaRPr lang="en-GB" dirty="0" smtClean="0"/>
          </a:p>
          <a:p>
            <a:endParaRPr lang="en-GB" dirty="0"/>
          </a:p>
          <a:p>
            <a:endParaRPr lang="en-GB" dirty="0" smtClean="0"/>
          </a:p>
          <a:p>
            <a:endParaRPr lang="en-GB" dirty="0"/>
          </a:p>
        </p:txBody>
      </p:sp>
      <p:pic>
        <p:nvPicPr>
          <p:cNvPr id="2050" name="Picture 2" descr="Related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15033" y="2467905"/>
            <a:ext cx="5238750" cy="4086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19797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12775" y="434330"/>
            <a:ext cx="10941804" cy="2062103"/>
          </a:xfrm>
          <a:prstGeom prst="rect">
            <a:avLst/>
          </a:prstGeom>
          <a:noFill/>
        </p:spPr>
        <p:txBody>
          <a:bodyPr wrap="square" rtlCol="0">
            <a:spAutoFit/>
          </a:bodyPr>
          <a:lstStyle/>
          <a:p>
            <a:r>
              <a:rPr lang="en-GB" sz="2800" b="1" dirty="0" smtClean="0"/>
              <a:t>3.It </a:t>
            </a:r>
            <a:r>
              <a:rPr lang="en-GB" sz="2800" b="1" dirty="0" smtClean="0"/>
              <a:t>is not ok to carry a weapon if you are going to use it in hurtful or silly ways as it could lead to serious injuries</a:t>
            </a:r>
            <a:r>
              <a:rPr lang="en-GB" dirty="0" smtClean="0"/>
              <a:t>.        </a:t>
            </a:r>
          </a:p>
          <a:p>
            <a:endParaRPr lang="en-GB" dirty="0"/>
          </a:p>
          <a:p>
            <a:endParaRPr lang="en-GB" dirty="0" smtClean="0"/>
          </a:p>
          <a:p>
            <a:endParaRPr lang="en-GB" dirty="0"/>
          </a:p>
          <a:p>
            <a:r>
              <a:rPr lang="en-GB" dirty="0" smtClean="0"/>
              <a:t>By Joel</a:t>
            </a:r>
            <a:endParaRPr lang="en-GB" dirty="0"/>
          </a:p>
        </p:txBody>
      </p:sp>
      <p:sp>
        <p:nvSpPr>
          <p:cNvPr id="2" name="AutoShape 2" descr="Image result for knife with blood carto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4" name="AutoShape 4" descr="Image result for knife with blood cartoo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sp>
        <p:nvSpPr>
          <p:cNvPr id="5" name="AutoShape 6" descr="Image result for knife with blood cartoon"/>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42103" y="2184616"/>
            <a:ext cx="3068906" cy="3658246"/>
          </a:xfrm>
          <a:prstGeom prst="rect">
            <a:avLst/>
          </a:prstGeom>
        </p:spPr>
      </p:pic>
    </p:spTree>
    <p:extLst>
      <p:ext uri="{BB962C8B-B14F-4D97-AF65-F5344CB8AC3E}">
        <p14:creationId xmlns:p14="http://schemas.microsoft.com/office/powerpoint/2010/main" val="7721997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7973" y="294468"/>
            <a:ext cx="11189776" cy="4524315"/>
          </a:xfrm>
          <a:prstGeom prst="rect">
            <a:avLst/>
          </a:prstGeom>
          <a:noFill/>
        </p:spPr>
        <p:txBody>
          <a:bodyPr wrap="square" rtlCol="0">
            <a:spAutoFit/>
          </a:bodyPr>
          <a:lstStyle/>
          <a:p>
            <a:pPr algn="ctr"/>
            <a:r>
              <a:rPr lang="en-GB" sz="9600" b="1" dirty="0" smtClean="0"/>
              <a:t>So…. </a:t>
            </a:r>
          </a:p>
          <a:p>
            <a:pPr algn="ctr"/>
            <a:r>
              <a:rPr lang="en-GB" sz="9600" b="1" dirty="0" smtClean="0"/>
              <a:t>is it right to carry weapons?</a:t>
            </a:r>
            <a:endParaRPr lang="en-GB" sz="9600" b="1" dirty="0"/>
          </a:p>
        </p:txBody>
      </p:sp>
    </p:spTree>
    <p:extLst>
      <p:ext uri="{BB962C8B-B14F-4D97-AF65-F5344CB8AC3E}">
        <p14:creationId xmlns:p14="http://schemas.microsoft.com/office/powerpoint/2010/main" val="303904366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TotalTime>
  <Words>171</Words>
  <Application>Microsoft Office PowerPoint</Application>
  <PresentationFormat>Widescreen</PresentationFormat>
  <Paragraphs>26</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Should people have the right to carry weapons?</vt:lpstr>
      <vt:lpstr>PowerPoint Presentation</vt:lpstr>
      <vt:lpstr>PowerPoint Presentation</vt:lpstr>
      <vt:lpstr>PowerPoint Presentation</vt:lpstr>
      <vt:lpstr>PowerPoint Presentation</vt:lpstr>
      <vt:lpstr>PowerPoint Presentation</vt:lpstr>
    </vt:vector>
  </TitlesOfParts>
  <Company>RM Education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Should people have the right to carry weapons?</dc:title>
  <dc:creator>10chobbs</dc:creator>
  <cp:lastModifiedBy>10chobbs</cp:lastModifiedBy>
  <cp:revision>8</cp:revision>
  <dcterms:created xsi:type="dcterms:W3CDTF">2017-06-16T13:24:05Z</dcterms:created>
  <dcterms:modified xsi:type="dcterms:W3CDTF">2017-06-23T13:05:53Z</dcterms:modified>
</cp:coreProperties>
</file>