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7" r:id="rId3"/>
    <p:sldId id="300" r:id="rId4"/>
    <p:sldId id="298" r:id="rId5"/>
    <p:sldId id="280" r:id="rId6"/>
    <p:sldId id="305" r:id="rId7"/>
    <p:sldId id="302" r:id="rId8"/>
    <p:sldId id="297" r:id="rId9"/>
    <p:sldId id="307" r:id="rId10"/>
    <p:sldId id="306" r:id="rId11"/>
    <p:sldId id="29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4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1752719"/>
              </p:ext>
            </p:extLst>
          </p:nvPr>
        </p:nvGraphicFramePr>
        <p:xfrm>
          <a:off x="900333" y="844061"/>
          <a:ext cx="10227212" cy="56082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608254">
                <a:tc>
                  <a:txBody>
                    <a:bodyPr/>
                    <a:lstStyle/>
                    <a:p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count in 2s</a:t>
                      </a:r>
                    </a:p>
                    <a:p>
                      <a:endParaRPr lang="en-GB" sz="6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count in 2s</a:t>
                      </a:r>
                    </a:p>
                    <a:p>
                      <a:endParaRPr lang="en-GB" sz="4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942027" y="787272"/>
            <a:ext cx="99167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 </a:t>
            </a:r>
            <a:r>
              <a:rPr lang="en-GB" sz="9600" dirty="0" smtClean="0"/>
              <a:t>  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_1431470290.png (739×11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1" y="2024162"/>
            <a:ext cx="11198857" cy="177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79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34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155790"/>
              </p:ext>
            </p:extLst>
          </p:nvPr>
        </p:nvGraphicFramePr>
        <p:xfrm>
          <a:off x="900333" y="844061"/>
          <a:ext cx="10227212" cy="55848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584873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 descr="T-N-1479-Lego-Brick-Number-Line-1-20.pdf - Google Chrom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5" t="22710" r="20857" b="2434"/>
          <a:stretch/>
        </p:blipFill>
        <p:spPr>
          <a:xfrm>
            <a:off x="1678675" y="627797"/>
            <a:ext cx="8679976" cy="5963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69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678126"/>
              </p:ext>
            </p:extLst>
          </p:nvPr>
        </p:nvGraphicFramePr>
        <p:xfrm>
          <a:off x="900333" y="844061"/>
          <a:ext cx="10227212" cy="56082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27212"/>
              </a:tblGrid>
              <a:tr h="5608254">
                <a:tc>
                  <a:txBody>
                    <a:bodyPr/>
                    <a:lstStyle/>
                    <a:p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know be able to count in 2s</a:t>
                      </a:r>
                    </a:p>
                    <a:p>
                      <a:endParaRPr lang="en-GB" sz="6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6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count in 2s</a:t>
                      </a:r>
                    </a:p>
                    <a:p>
                      <a:endParaRPr lang="en-GB" sz="48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766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et-pairs-funny-socks-13462470.jpg (1300×1390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2"/>
          <a:stretch/>
        </p:blipFill>
        <p:spPr bwMode="auto">
          <a:xfrm>
            <a:off x="2900203" y="355132"/>
            <a:ext cx="5967392" cy="5878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14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6" name="Picture 4" descr="IMG_8718.JPG (1600×12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873" y="904624"/>
            <a:ext cx="6826113" cy="5119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89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9350480"/>
              </p:ext>
            </p:extLst>
          </p:nvPr>
        </p:nvGraphicFramePr>
        <p:xfrm>
          <a:off x="9092485" y="3464417"/>
          <a:ext cx="2035060" cy="2964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35060"/>
              </a:tblGrid>
              <a:tr h="2964517">
                <a:tc>
                  <a:txBody>
                    <a:bodyPr/>
                    <a:lstStyle/>
                    <a:p>
                      <a:endParaRPr lang="en-GB" sz="44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AutoShape 6" descr="Woodlouse-spider-012.jpg (620×372)"/>
          <p:cNvSpPr>
            <a:spLocks noChangeAspect="1" noChangeArrowheads="1"/>
          </p:cNvSpPr>
          <p:nvPr/>
        </p:nvSpPr>
        <p:spPr bwMode="auto">
          <a:xfrm>
            <a:off x="2718471" y="28058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4" name="Picture 2" descr="buggysocks02.jpg (1024×68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286" y="703560"/>
            <a:ext cx="8003103" cy="5330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516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75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1087</TotalTime>
  <Words>34</Words>
  <Application>Microsoft Office PowerPoint</Application>
  <PresentationFormat>Widescreen</PresentationFormat>
  <Paragraphs>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49</cp:revision>
  <dcterms:created xsi:type="dcterms:W3CDTF">2016-09-24T16:43:04Z</dcterms:created>
  <dcterms:modified xsi:type="dcterms:W3CDTF">2020-05-15T13:03:42Z</dcterms:modified>
</cp:coreProperties>
</file>