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72" r:id="rId4"/>
    <p:sldId id="281" r:id="rId5"/>
    <p:sldId id="287" r:id="rId6"/>
    <p:sldId id="283" r:id="rId7"/>
    <p:sldId id="290" r:id="rId8"/>
    <p:sldId id="289" r:id="rId9"/>
    <p:sldId id="288" r:id="rId10"/>
    <p:sldId id="280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12/06/2017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508966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I can add two numbers together to make a given number</a:t>
                      </a: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recall and add different numbers to make a given number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red-vector-dice.jpg (700×49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288" y="1044149"/>
            <a:ext cx="6667500" cy="466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03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942373"/>
              </p:ext>
            </p:extLst>
          </p:nvPr>
        </p:nvGraphicFramePr>
        <p:xfrm>
          <a:off x="900333" y="844061"/>
          <a:ext cx="10227212" cy="35862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3586271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93dcac27b0d0ac414f4b9fb9dde23d46_-numberline-number-track-number-line-to-20-clipart_557-396.png (557×396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74"/>
          <a:stretch/>
        </p:blipFill>
        <p:spPr bwMode="auto">
          <a:xfrm>
            <a:off x="900333" y="2251857"/>
            <a:ext cx="10131514" cy="194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117252063449a7663546c60d9a7c40e_dice-number-5-clipart-best-dice-number-clipart_1441-1031.png (1441×1031)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03" b="52444"/>
          <a:stretch/>
        </p:blipFill>
        <p:spPr bwMode="auto">
          <a:xfrm>
            <a:off x="3078050" y="4765312"/>
            <a:ext cx="2084052" cy="10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1117252063449a7663546c60d9a7c40e_dice-number-5-clipart-best-dice-number-clipart_1441-1031.png (1441×1031)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8" r="66490"/>
          <a:stretch/>
        </p:blipFill>
        <p:spPr bwMode="auto">
          <a:xfrm rot="16200000">
            <a:off x="6812431" y="4235350"/>
            <a:ext cx="1056562" cy="214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6" t="33313" r="92388" b="53171"/>
          <a:stretch/>
        </p:blipFill>
        <p:spPr>
          <a:xfrm>
            <a:off x="1073625" y="886664"/>
            <a:ext cx="1132765" cy="1887944"/>
          </a:xfrm>
          <a:prstGeom prst="rect">
            <a:avLst/>
          </a:prstGeom>
        </p:spPr>
      </p:pic>
      <p:pic>
        <p:nvPicPr>
          <p:cNvPr id="5" name="Picture 4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67" t="15847" r="56120" b="70637"/>
          <a:stretch/>
        </p:blipFill>
        <p:spPr>
          <a:xfrm>
            <a:off x="1073625" y="4242738"/>
            <a:ext cx="1177562" cy="1780038"/>
          </a:xfrm>
          <a:prstGeom prst="rect">
            <a:avLst/>
          </a:prstGeom>
        </p:spPr>
      </p:pic>
      <p:pic>
        <p:nvPicPr>
          <p:cNvPr id="6" name="Picture 5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6" t="20006" r="93284" b="74796"/>
          <a:stretch/>
        </p:blipFill>
        <p:spPr>
          <a:xfrm>
            <a:off x="1073625" y="4242738"/>
            <a:ext cx="653364" cy="628237"/>
          </a:xfrm>
          <a:prstGeom prst="rect">
            <a:avLst/>
          </a:prstGeom>
        </p:spPr>
      </p:pic>
      <p:pic>
        <p:nvPicPr>
          <p:cNvPr id="7" name="Picture 6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2" t="20421" r="83209" b="74172"/>
          <a:stretch/>
        </p:blipFill>
        <p:spPr>
          <a:xfrm>
            <a:off x="5951747" y="992088"/>
            <a:ext cx="1063202" cy="600942"/>
          </a:xfrm>
          <a:prstGeom prst="rect">
            <a:avLst/>
          </a:prstGeom>
        </p:spPr>
      </p:pic>
      <p:pic>
        <p:nvPicPr>
          <p:cNvPr id="8" name="Picture 7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89" t="18135" r="65074" b="72508"/>
          <a:stretch/>
        </p:blipFill>
        <p:spPr>
          <a:xfrm>
            <a:off x="5964070" y="1593030"/>
            <a:ext cx="1050879" cy="1050879"/>
          </a:xfrm>
          <a:prstGeom prst="rect">
            <a:avLst/>
          </a:prstGeom>
        </p:spPr>
      </p:pic>
      <p:pic>
        <p:nvPicPr>
          <p:cNvPr id="9" name="Picture 8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3" t="16887" r="74142" b="73340"/>
          <a:stretch/>
        </p:blipFill>
        <p:spPr>
          <a:xfrm>
            <a:off x="6086901" y="4870975"/>
            <a:ext cx="928048" cy="991325"/>
          </a:xfrm>
          <a:prstGeom prst="rect">
            <a:avLst/>
          </a:prstGeom>
        </p:spPr>
      </p:pic>
      <p:pic>
        <p:nvPicPr>
          <p:cNvPr id="10" name="Picture 9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3" t="16887" r="74142" b="73340"/>
          <a:stretch/>
        </p:blipFill>
        <p:spPr>
          <a:xfrm rot="10800000">
            <a:off x="6086901" y="4375312"/>
            <a:ext cx="928048" cy="9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30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17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2508966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I can add two numbers together to make a given number</a:t>
                      </a:r>
                    </a:p>
                    <a:p>
                      <a:endParaRPr lang="en-GB" sz="48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8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recall and add different numbers to make a given number</a:t>
                      </a:r>
                    </a:p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790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942373"/>
              </p:ext>
            </p:extLst>
          </p:nvPr>
        </p:nvGraphicFramePr>
        <p:xfrm>
          <a:off x="900333" y="844061"/>
          <a:ext cx="10227212" cy="35862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3586271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93dcac27b0d0ac414f4b9fb9dde23d46_-numberline-number-track-number-line-to-20-clipart_557-396.png (557×396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74"/>
          <a:stretch/>
        </p:blipFill>
        <p:spPr bwMode="auto">
          <a:xfrm>
            <a:off x="900333" y="2251857"/>
            <a:ext cx="10131514" cy="194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117252063449a7663546c60d9a7c40e_dice-number-5-clipart-best-dice-number-clipart_1441-1031.png (1441×1031)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03" b="52444"/>
          <a:stretch/>
        </p:blipFill>
        <p:spPr bwMode="auto">
          <a:xfrm>
            <a:off x="3078050" y="4765312"/>
            <a:ext cx="2084052" cy="10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1117252063449a7663546c60d9a7c40e_dice-number-5-clipart-best-dice-number-clipart_1441-1031.png (1441×1031)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8" r="66490"/>
          <a:stretch/>
        </p:blipFill>
        <p:spPr bwMode="auto">
          <a:xfrm rot="16200000">
            <a:off x="6812431" y="4235350"/>
            <a:ext cx="1056562" cy="214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21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6" t="33313" r="92388" b="53171"/>
          <a:stretch/>
        </p:blipFill>
        <p:spPr>
          <a:xfrm>
            <a:off x="1073625" y="886664"/>
            <a:ext cx="1132765" cy="1887944"/>
          </a:xfrm>
          <a:prstGeom prst="rect">
            <a:avLst/>
          </a:prstGeom>
        </p:spPr>
      </p:pic>
      <p:pic>
        <p:nvPicPr>
          <p:cNvPr id="5" name="Picture 4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67" t="15847" r="56120" b="70637"/>
          <a:stretch/>
        </p:blipFill>
        <p:spPr>
          <a:xfrm>
            <a:off x="1073625" y="4242738"/>
            <a:ext cx="1177562" cy="1780038"/>
          </a:xfrm>
          <a:prstGeom prst="rect">
            <a:avLst/>
          </a:prstGeom>
        </p:spPr>
      </p:pic>
      <p:pic>
        <p:nvPicPr>
          <p:cNvPr id="6" name="Picture 5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6" t="20006" r="93284" b="74796"/>
          <a:stretch/>
        </p:blipFill>
        <p:spPr>
          <a:xfrm>
            <a:off x="1073625" y="4242738"/>
            <a:ext cx="653364" cy="628237"/>
          </a:xfrm>
          <a:prstGeom prst="rect">
            <a:avLst/>
          </a:prstGeom>
        </p:spPr>
      </p:pic>
      <p:pic>
        <p:nvPicPr>
          <p:cNvPr id="7" name="Picture 6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2" t="20421" r="83209" b="74172"/>
          <a:stretch/>
        </p:blipFill>
        <p:spPr>
          <a:xfrm>
            <a:off x="5951747" y="992088"/>
            <a:ext cx="1063202" cy="600942"/>
          </a:xfrm>
          <a:prstGeom prst="rect">
            <a:avLst/>
          </a:prstGeom>
        </p:spPr>
      </p:pic>
      <p:pic>
        <p:nvPicPr>
          <p:cNvPr id="8" name="Picture 7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89" t="18135" r="65074" b="72508"/>
          <a:stretch/>
        </p:blipFill>
        <p:spPr>
          <a:xfrm>
            <a:off x="5964070" y="1593030"/>
            <a:ext cx="1050879" cy="1050879"/>
          </a:xfrm>
          <a:prstGeom prst="rect">
            <a:avLst/>
          </a:prstGeom>
        </p:spPr>
      </p:pic>
      <p:pic>
        <p:nvPicPr>
          <p:cNvPr id="9" name="Picture 8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3" t="16887" r="74142" b="73340"/>
          <a:stretch/>
        </p:blipFill>
        <p:spPr>
          <a:xfrm>
            <a:off x="6086901" y="4870975"/>
            <a:ext cx="928048" cy="991325"/>
          </a:xfrm>
          <a:prstGeom prst="rect">
            <a:avLst/>
          </a:prstGeom>
        </p:spPr>
      </p:pic>
      <p:pic>
        <p:nvPicPr>
          <p:cNvPr id="10" name="Picture 9" descr="T-N-4308-Giant-Foam-Dice-Number-Shapes_ver_1.jpg (630×315)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3" t="16887" r="74142" b="73340"/>
          <a:stretch/>
        </p:blipFill>
        <p:spPr>
          <a:xfrm rot="10800000">
            <a:off x="6086901" y="4375312"/>
            <a:ext cx="928048" cy="9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1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25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6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73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54</Words>
  <Application>Microsoft Office PowerPoint</Application>
  <PresentationFormat>Widescreen</PresentationFormat>
  <Paragraphs>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28</cp:revision>
  <dcterms:created xsi:type="dcterms:W3CDTF">2016-09-24T16:43:04Z</dcterms:created>
  <dcterms:modified xsi:type="dcterms:W3CDTF">2017-06-12T19:15:10Z</dcterms:modified>
</cp:coreProperties>
</file>