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41" d="100"/>
          <a:sy n="41" d="100"/>
        </p:scale>
        <p:origin x="48" y="7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1C02D-3389-4213-8D0C-20DD041AD8AE}" type="datetimeFigureOut">
              <a:rPr lang="en-GB" smtClean="0"/>
              <a:t>05/03/2017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A27F2-7626-4FD4-A304-F6D9651E47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49515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1C02D-3389-4213-8D0C-20DD041AD8AE}" type="datetimeFigureOut">
              <a:rPr lang="en-GB" smtClean="0"/>
              <a:t>05/03/2017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A27F2-7626-4FD4-A304-F6D9651E47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74749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1C02D-3389-4213-8D0C-20DD041AD8AE}" type="datetimeFigureOut">
              <a:rPr lang="en-GB" smtClean="0"/>
              <a:t>05/03/2017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A27F2-7626-4FD4-A304-F6D9651E47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56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1C02D-3389-4213-8D0C-20DD041AD8AE}" type="datetimeFigureOut">
              <a:rPr lang="en-GB" smtClean="0"/>
              <a:t>05/03/2017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A27F2-7626-4FD4-A304-F6D9651E47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3219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1C02D-3389-4213-8D0C-20DD041AD8AE}" type="datetimeFigureOut">
              <a:rPr lang="en-GB" smtClean="0"/>
              <a:t>05/03/2017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A27F2-7626-4FD4-A304-F6D9651E47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0778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1C02D-3389-4213-8D0C-20DD041AD8AE}" type="datetimeFigureOut">
              <a:rPr lang="en-GB" smtClean="0"/>
              <a:t>05/03/2017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A27F2-7626-4FD4-A304-F6D9651E47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7762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1C02D-3389-4213-8D0C-20DD041AD8AE}" type="datetimeFigureOut">
              <a:rPr lang="en-GB" smtClean="0"/>
              <a:t>05/03/2017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A27F2-7626-4FD4-A304-F6D9651E47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7743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1C02D-3389-4213-8D0C-20DD041AD8AE}" type="datetimeFigureOut">
              <a:rPr lang="en-GB" smtClean="0"/>
              <a:t>05/03/2017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A27F2-7626-4FD4-A304-F6D9651E47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104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1C02D-3389-4213-8D0C-20DD041AD8AE}" type="datetimeFigureOut">
              <a:rPr lang="en-GB" smtClean="0"/>
              <a:t>05/03/2017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A27F2-7626-4FD4-A304-F6D9651E47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05747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1C02D-3389-4213-8D0C-20DD041AD8AE}" type="datetimeFigureOut">
              <a:rPr lang="en-GB" smtClean="0"/>
              <a:t>05/03/2017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A27F2-7626-4FD4-A304-F6D9651E47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16385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1C02D-3389-4213-8D0C-20DD041AD8AE}" type="datetimeFigureOut">
              <a:rPr lang="en-GB" smtClean="0"/>
              <a:t>05/03/2017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A27F2-7626-4FD4-A304-F6D9651E47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7470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1C02D-3389-4213-8D0C-20DD041AD8AE}" type="datetimeFigureOut">
              <a:rPr lang="en-GB" smtClean="0"/>
              <a:t>05/03/2017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6A27F2-7626-4FD4-A304-F6D9651E47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179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5200753"/>
              </p:ext>
            </p:extLst>
          </p:nvPr>
        </p:nvGraphicFramePr>
        <p:xfrm>
          <a:off x="2032001" y="719666"/>
          <a:ext cx="453292" cy="4415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3292"/>
              </a:tblGrid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9568898"/>
              </p:ext>
            </p:extLst>
          </p:nvPr>
        </p:nvGraphicFramePr>
        <p:xfrm>
          <a:off x="2676771" y="731389"/>
          <a:ext cx="453292" cy="4415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3292"/>
              </a:tblGrid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0720462"/>
              </p:ext>
            </p:extLst>
          </p:nvPr>
        </p:nvGraphicFramePr>
        <p:xfrm>
          <a:off x="3356709" y="731389"/>
          <a:ext cx="453292" cy="4415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3292"/>
              </a:tblGrid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3223472"/>
              </p:ext>
            </p:extLst>
          </p:nvPr>
        </p:nvGraphicFramePr>
        <p:xfrm>
          <a:off x="4118707" y="4728958"/>
          <a:ext cx="406401" cy="4291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401"/>
              </a:tblGrid>
              <a:tr h="42919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8677074"/>
              </p:ext>
            </p:extLst>
          </p:nvPr>
        </p:nvGraphicFramePr>
        <p:xfrm>
          <a:off x="4669691" y="4740681"/>
          <a:ext cx="406401" cy="4291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401"/>
              </a:tblGrid>
              <a:tr h="42919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5528000"/>
              </p:ext>
            </p:extLst>
          </p:nvPr>
        </p:nvGraphicFramePr>
        <p:xfrm>
          <a:off x="5208953" y="4740681"/>
          <a:ext cx="406401" cy="4291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401"/>
              </a:tblGrid>
              <a:tr h="42919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1045727"/>
              </p:ext>
            </p:extLst>
          </p:nvPr>
        </p:nvGraphicFramePr>
        <p:xfrm>
          <a:off x="5771661" y="4740681"/>
          <a:ext cx="406401" cy="4291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401"/>
              </a:tblGrid>
              <a:tr h="42919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708451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032001" y="719666"/>
          <a:ext cx="453292" cy="4415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3292"/>
              </a:tblGrid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676771" y="731389"/>
          <a:ext cx="453292" cy="4415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3292"/>
              </a:tblGrid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3356709" y="731389"/>
          <a:ext cx="453292" cy="4415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3292"/>
              </a:tblGrid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2473881"/>
              </p:ext>
            </p:extLst>
          </p:nvPr>
        </p:nvGraphicFramePr>
        <p:xfrm>
          <a:off x="6299200" y="4752405"/>
          <a:ext cx="406401" cy="4291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401"/>
              </a:tblGrid>
              <a:tr h="42919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2942986"/>
              </p:ext>
            </p:extLst>
          </p:nvPr>
        </p:nvGraphicFramePr>
        <p:xfrm>
          <a:off x="6826737" y="4764127"/>
          <a:ext cx="406401" cy="4291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401"/>
              </a:tblGrid>
              <a:tr h="42919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5208953" y="4740681"/>
          <a:ext cx="406401" cy="4291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401"/>
              </a:tblGrid>
              <a:tr h="42919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5771661" y="4740681"/>
          <a:ext cx="406401" cy="4291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401"/>
              </a:tblGrid>
              <a:tr h="42919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7161653"/>
              </p:ext>
            </p:extLst>
          </p:nvPr>
        </p:nvGraphicFramePr>
        <p:xfrm>
          <a:off x="4071817" y="743112"/>
          <a:ext cx="453292" cy="4415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3292"/>
              </a:tblGrid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5558425"/>
              </p:ext>
            </p:extLst>
          </p:nvPr>
        </p:nvGraphicFramePr>
        <p:xfrm>
          <a:off x="1377462" y="747102"/>
          <a:ext cx="453292" cy="4415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3292"/>
              </a:tblGrid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2493841"/>
              </p:ext>
            </p:extLst>
          </p:nvPr>
        </p:nvGraphicFramePr>
        <p:xfrm>
          <a:off x="7354275" y="4752404"/>
          <a:ext cx="406401" cy="4291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401"/>
              </a:tblGrid>
              <a:tr h="42919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6115154"/>
              </p:ext>
            </p:extLst>
          </p:nvPr>
        </p:nvGraphicFramePr>
        <p:xfrm>
          <a:off x="7870091" y="4752404"/>
          <a:ext cx="406401" cy="4291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401"/>
              </a:tblGrid>
              <a:tr h="42919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2621855"/>
              </p:ext>
            </p:extLst>
          </p:nvPr>
        </p:nvGraphicFramePr>
        <p:xfrm>
          <a:off x="8409352" y="4775850"/>
          <a:ext cx="406401" cy="4291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401"/>
              </a:tblGrid>
              <a:tr h="42919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33697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3356709" y="731389"/>
          <a:ext cx="453292" cy="4415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3292"/>
              </a:tblGrid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6299200" y="4752405"/>
          <a:ext cx="406401" cy="4291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401"/>
              </a:tblGrid>
              <a:tr h="42919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6826737" y="4764127"/>
          <a:ext cx="406401" cy="4291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401"/>
              </a:tblGrid>
              <a:tr h="42919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5208953" y="4740681"/>
          <a:ext cx="406401" cy="4291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401"/>
              </a:tblGrid>
              <a:tr h="42919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5771661" y="4740681"/>
          <a:ext cx="406401" cy="4291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401"/>
              </a:tblGrid>
              <a:tr h="42919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4071817" y="743112"/>
          <a:ext cx="453292" cy="4415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3292"/>
              </a:tblGrid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7354275" y="4752404"/>
          <a:ext cx="406401" cy="4291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401"/>
              </a:tblGrid>
              <a:tr h="42919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/>
        </p:nvGraphicFramePr>
        <p:xfrm>
          <a:off x="7870091" y="4752404"/>
          <a:ext cx="406401" cy="4291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401"/>
              </a:tblGrid>
              <a:tr h="42919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87288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032001" y="719666"/>
          <a:ext cx="453292" cy="4415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3292"/>
              </a:tblGrid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676771" y="731389"/>
          <a:ext cx="453292" cy="4415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3292"/>
              </a:tblGrid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3356709" y="731389"/>
          <a:ext cx="453292" cy="4415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3292"/>
              </a:tblGrid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5208953" y="4740681"/>
          <a:ext cx="406401" cy="4291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401"/>
              </a:tblGrid>
              <a:tr h="42919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5771661" y="4740681"/>
          <a:ext cx="406401" cy="4291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401"/>
              </a:tblGrid>
              <a:tr h="42919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4071817" y="743112"/>
          <a:ext cx="453292" cy="4415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3292"/>
              </a:tblGrid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415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27176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YSLV-HP-A004</dc:creator>
  <cp:lastModifiedBy>YSLV-HP-A004</cp:lastModifiedBy>
  <cp:revision>1</cp:revision>
  <dcterms:created xsi:type="dcterms:W3CDTF">2017-03-05T19:59:12Z</dcterms:created>
  <dcterms:modified xsi:type="dcterms:W3CDTF">2017-03-05T19:59:20Z</dcterms:modified>
</cp:coreProperties>
</file>