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handoutMasterIdLst>
    <p:handoutMasterId r:id="rId8"/>
  </p:handout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59" autoAdjust="0"/>
    <p:restoredTop sz="94660"/>
  </p:normalViewPr>
  <p:slideViewPr>
    <p:cSldViewPr snapToGrid="0">
      <p:cViewPr varScale="1">
        <p:scale>
          <a:sx n="61" d="100"/>
          <a:sy n="61" d="100"/>
        </p:scale>
        <p:origin x="72" y="3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D6340A-F3A5-4B00-8144-5EBEEE4E2B1E}" type="datetimeFigureOut">
              <a:rPr lang="en-GB" smtClean="0"/>
              <a:t>23/06/2017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8B636D-CFF1-4318-B777-841E9860B6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467555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89E757A3-E4A3-4D68-9CDF-98BE856B0F36}" type="datetimeFigureOut">
              <a:rPr lang="en-GB" smtClean="0"/>
              <a:t>23/06/2017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2EE6CC89-7BD3-4411-93FD-59AFCEAB11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30858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757A3-E4A3-4D68-9CDF-98BE856B0F36}" type="datetimeFigureOut">
              <a:rPr lang="en-GB" smtClean="0"/>
              <a:t>23/06/2017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6CC89-7BD3-4411-93FD-59AFCEAB11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33122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89E757A3-E4A3-4D68-9CDF-98BE856B0F36}" type="datetimeFigureOut">
              <a:rPr lang="en-GB" smtClean="0"/>
              <a:t>23/06/2017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2EE6CC89-7BD3-4411-93FD-59AFCEAB11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82693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757A3-E4A3-4D68-9CDF-98BE856B0F36}" type="datetimeFigureOut">
              <a:rPr lang="en-GB" smtClean="0"/>
              <a:t>23/06/2017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6CC89-7BD3-4411-93FD-59AFCEAB11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60284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757A3-E4A3-4D68-9CDF-98BE856B0F36}" type="datetimeFigureOut">
              <a:rPr lang="en-GB" smtClean="0"/>
              <a:t>23/06/2017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6CC89-7BD3-4411-93FD-59AFCEAB11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0101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757A3-E4A3-4D68-9CDF-98BE856B0F36}" type="datetimeFigureOut">
              <a:rPr lang="en-GB" smtClean="0"/>
              <a:t>23/06/2017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6CC89-7BD3-4411-93FD-59AFCEAB11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15600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757A3-E4A3-4D68-9CDF-98BE856B0F36}" type="datetimeFigureOut">
              <a:rPr lang="en-GB" smtClean="0"/>
              <a:t>23/06/2017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6CC89-7BD3-4411-93FD-59AFCEAB11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17060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757A3-E4A3-4D68-9CDF-98BE856B0F36}" type="datetimeFigureOut">
              <a:rPr lang="en-GB" smtClean="0"/>
              <a:t>23/06/2017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6CC89-7BD3-4411-93FD-59AFCEAB11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9089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757A3-E4A3-4D68-9CDF-98BE856B0F36}" type="datetimeFigureOut">
              <a:rPr lang="en-GB" smtClean="0"/>
              <a:t>23/06/2017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6CC89-7BD3-4411-93FD-59AFCEAB11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07774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757A3-E4A3-4D68-9CDF-98BE856B0F36}" type="datetimeFigureOut">
              <a:rPr lang="en-GB" smtClean="0"/>
              <a:t>23/06/2017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6CC89-7BD3-4411-93FD-59AFCEAB11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2348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89E757A3-E4A3-4D68-9CDF-98BE856B0F36}" type="datetimeFigureOut">
              <a:rPr lang="en-GB" smtClean="0"/>
              <a:t>23/06/2017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2EE6CC89-7BD3-4411-93FD-59AFCEAB11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12265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89E757A3-E4A3-4D68-9CDF-98BE856B0F36}" type="datetimeFigureOut">
              <a:rPr lang="en-GB" smtClean="0"/>
              <a:t>23/06/2017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2EE6CC89-7BD3-4411-93FD-59AFCEAB1165}" type="slidenum">
              <a:rPr lang="en-GB" smtClean="0"/>
              <a:t>‹#›</a:t>
            </a:fld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462779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89E757A3-E4A3-4D68-9CDF-98BE856B0F36}" type="datetimeFigureOut">
              <a:rPr lang="en-GB" smtClean="0"/>
              <a:t>23/06/2017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2EE6CC89-7BD3-4411-93FD-59AFCEAB11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384810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757A3-E4A3-4D68-9CDF-98BE856B0F36}" type="datetimeFigureOut">
              <a:rPr lang="en-GB" smtClean="0"/>
              <a:t>23/06/2017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6CC89-7BD3-4411-93FD-59AFCEAB11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46676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757A3-E4A3-4D68-9CDF-98BE856B0F36}" type="datetimeFigureOut">
              <a:rPr lang="en-GB" smtClean="0"/>
              <a:t>23/06/2017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6CC89-7BD3-4411-93FD-59AFCEAB11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835016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757A3-E4A3-4D68-9CDF-98BE856B0F36}" type="datetimeFigureOut">
              <a:rPr lang="en-GB" smtClean="0"/>
              <a:t>23/06/2017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6CC89-7BD3-4411-93FD-59AFCEAB11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658109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89E757A3-E4A3-4D68-9CDF-98BE856B0F36}" type="datetimeFigureOut">
              <a:rPr lang="en-GB" smtClean="0"/>
              <a:t>23/06/2017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2EE6CC89-7BD3-4411-93FD-59AFCEAB11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32338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E757A3-E4A3-4D68-9CDF-98BE856B0F36}" type="datetimeFigureOut">
              <a:rPr lang="en-GB" smtClean="0"/>
              <a:t>23/06/2017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E6CC89-7BD3-4411-93FD-59AFCEAB11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46554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99640" y="2488787"/>
            <a:ext cx="9448800" cy="1825096"/>
          </a:xfrm>
        </p:spPr>
        <p:txBody>
          <a:bodyPr>
            <a:noAutofit/>
          </a:bodyPr>
          <a:lstStyle/>
          <a:p>
            <a:pPr algn="ctr"/>
            <a:r>
              <a:rPr lang="en-GB" sz="80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Should People Always Have The Right To Protest?</a:t>
            </a:r>
            <a:endParaRPr lang="en-GB" sz="80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Related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3647" y="4318001"/>
            <a:ext cx="4505788" cy="2563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 rot="20538097">
            <a:off x="159274" y="3577280"/>
            <a:ext cx="275869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By:</a:t>
            </a:r>
          </a:p>
          <a:p>
            <a:r>
              <a:rPr lang="en-GB" dirty="0" smtClean="0"/>
              <a:t>Fiona</a:t>
            </a:r>
          </a:p>
          <a:p>
            <a:r>
              <a:rPr lang="en-GB" dirty="0" err="1" smtClean="0"/>
              <a:t>Herbie</a:t>
            </a:r>
            <a:endParaRPr lang="en-GB" dirty="0" smtClean="0"/>
          </a:p>
          <a:p>
            <a:r>
              <a:rPr lang="en-GB" dirty="0" smtClean="0"/>
              <a:t>Poppy</a:t>
            </a:r>
          </a:p>
          <a:p>
            <a:r>
              <a:rPr lang="en-GB" dirty="0" smtClean="0"/>
              <a:t>Jacob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40494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8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Conclusion!</a:t>
            </a:r>
            <a:endParaRPr lang="en-GB" sz="88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5400" dirty="0" smtClean="0"/>
              <a:t>We think that everyone should be able to have their opinions but not always share them because the world is messed up enough without anything else to do with arguments!</a:t>
            </a:r>
            <a:endParaRPr lang="en-GB" sz="5400" dirty="0"/>
          </a:p>
        </p:txBody>
      </p:sp>
    </p:spTree>
    <p:extLst>
      <p:ext uri="{BB962C8B-B14F-4D97-AF65-F5344CB8AC3E}">
        <p14:creationId xmlns:p14="http://schemas.microsoft.com/office/powerpoint/2010/main" val="503237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8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Reason 1</a:t>
            </a:r>
            <a:endParaRPr lang="en-GB" sz="88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en-GB" sz="5400" dirty="0" smtClean="0"/>
              <a:t>People are always allowed to have their own opinions because everyone is equal and shouldn’t have to be left out or made to think that they’re opinion is wrong.</a:t>
            </a:r>
            <a:endParaRPr lang="en-GB" sz="5400" dirty="0"/>
          </a:p>
        </p:txBody>
      </p:sp>
    </p:spTree>
    <p:extLst>
      <p:ext uri="{BB962C8B-B14F-4D97-AF65-F5344CB8AC3E}">
        <p14:creationId xmlns:p14="http://schemas.microsoft.com/office/powerpoint/2010/main" val="1160342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8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Reason 2</a:t>
            </a:r>
            <a:endParaRPr lang="en-GB" sz="88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5400" dirty="0" smtClean="0"/>
              <a:t>Protesting is right if you’re protesting against something bad but if it’s about something good then there’s no point in protesting at all!</a:t>
            </a:r>
            <a:endParaRPr lang="en-GB" sz="5400" dirty="0"/>
          </a:p>
        </p:txBody>
      </p:sp>
    </p:spTree>
    <p:extLst>
      <p:ext uri="{BB962C8B-B14F-4D97-AF65-F5344CB8AC3E}">
        <p14:creationId xmlns:p14="http://schemas.microsoft.com/office/powerpoint/2010/main" val="3701526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8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Reason 3</a:t>
            </a:r>
            <a:endParaRPr lang="en-GB" sz="88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5400" dirty="0" smtClean="0"/>
              <a:t>If the police are needed to get involved then you must calm down and you should stop protesting whenever they get involved because then it might get out of hand!</a:t>
            </a:r>
            <a:endParaRPr lang="en-GB" sz="5400" dirty="0"/>
          </a:p>
        </p:txBody>
      </p:sp>
    </p:spTree>
    <p:extLst>
      <p:ext uri="{BB962C8B-B14F-4D97-AF65-F5344CB8AC3E}">
        <p14:creationId xmlns:p14="http://schemas.microsoft.com/office/powerpoint/2010/main" val="1134939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8244" y="748875"/>
            <a:ext cx="8610600" cy="1293028"/>
          </a:xfrm>
        </p:spPr>
        <p:txBody>
          <a:bodyPr>
            <a:noAutofit/>
          </a:bodyPr>
          <a:lstStyle/>
          <a:p>
            <a:pPr algn="l"/>
            <a:r>
              <a:rPr lang="en-GB" sz="13800" b="1" u="sng" dirty="0" smtClean="0"/>
              <a:t>Answer: </a:t>
            </a:r>
            <a:endParaRPr lang="en-GB" sz="13800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6349" y="2041903"/>
            <a:ext cx="10820400" cy="4024125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en-GB" sz="8000" dirty="0" smtClean="0"/>
          </a:p>
          <a:p>
            <a:pPr marL="0" indent="0" algn="ctr">
              <a:buNone/>
            </a:pPr>
            <a:r>
              <a:rPr lang="en-GB" sz="8000" dirty="0" smtClean="0"/>
              <a:t>So in one word-</a:t>
            </a:r>
          </a:p>
          <a:p>
            <a:pPr marL="0" indent="0" algn="ctr">
              <a:buNone/>
            </a:pPr>
            <a:r>
              <a:rPr lang="en-GB" sz="9600" dirty="0" smtClean="0"/>
              <a:t>SOMETIMES!</a:t>
            </a:r>
            <a:endParaRPr lang="en-GB" sz="9600" dirty="0"/>
          </a:p>
        </p:txBody>
      </p:sp>
    </p:spTree>
    <p:extLst>
      <p:ext uri="{BB962C8B-B14F-4D97-AF65-F5344CB8AC3E}">
        <p14:creationId xmlns:p14="http://schemas.microsoft.com/office/powerpoint/2010/main" val="2711215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E5224E"/>
      </a:accent1>
      <a:accent2>
        <a:srgbClr val="9D074E"/>
      </a:accent2>
      <a:accent3>
        <a:srgbClr val="7F2294"/>
      </a:accent3>
      <a:accent4>
        <a:srgbClr val="8D65EA"/>
      </a:accent4>
      <a:accent5>
        <a:srgbClr val="588FE2"/>
      </a:accent5>
      <a:accent6>
        <a:srgbClr val="127CA4"/>
      </a:accent6>
      <a:hlink>
        <a:srgbClr val="FB4AB6"/>
      </a:hlink>
      <a:folHlink>
        <a:srgbClr val="F98FE9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6DB8EB18-3657-4051-A897-2ED38832359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TM04033937[[fn=Vapor Trail]]</Template>
  <TotalTime>38</TotalTime>
  <Words>147</Words>
  <Application>Microsoft Office PowerPoint</Application>
  <PresentationFormat>Widescreen</PresentationFormat>
  <Paragraphs>18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Century Gothic</vt:lpstr>
      <vt:lpstr>Vapor Trail</vt:lpstr>
      <vt:lpstr>Should People Always Have The Right To Protest?</vt:lpstr>
      <vt:lpstr>Conclusion!</vt:lpstr>
      <vt:lpstr>Reason 1</vt:lpstr>
      <vt:lpstr>Reason 2</vt:lpstr>
      <vt:lpstr>Reason 3</vt:lpstr>
      <vt:lpstr>Answer: </vt:lpstr>
    </vt:vector>
  </TitlesOfParts>
  <Company>RM Education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Should People Always Have The Right To Protest?</dc:title>
  <dc:creator>10pgosbee</dc:creator>
  <cp:lastModifiedBy>fgodden</cp:lastModifiedBy>
  <cp:revision>15</cp:revision>
  <cp:lastPrinted>2017-06-23T14:31:08Z</cp:lastPrinted>
  <dcterms:created xsi:type="dcterms:W3CDTF">2017-06-16T13:23:22Z</dcterms:created>
  <dcterms:modified xsi:type="dcterms:W3CDTF">2017-06-23T14:31:10Z</dcterms:modified>
</cp:coreProperties>
</file>