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99447" y="122808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297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556" y="0"/>
            <a:ext cx="8463835" cy="11075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5" y="1107583"/>
            <a:ext cx="8463835" cy="5486400"/>
          </a:xfrm>
        </p:spPr>
        <p:txBody>
          <a:bodyPr/>
          <a:lstStyle>
            <a:lvl1pPr marL="0" indent="0">
              <a:buNone/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159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512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9556" y="1137613"/>
            <a:ext cx="4266092" cy="5325806"/>
          </a:xfrm>
        </p:spPr>
        <p:txBody>
          <a:bodyPr/>
          <a:lstStyle>
            <a:lvl1pPr marL="0" indent="0">
              <a:buNone/>
              <a:defRPr>
                <a:latin typeface="+mj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9765" y="1137613"/>
            <a:ext cx="4229958" cy="5325806"/>
          </a:xfrm>
        </p:spPr>
        <p:txBody>
          <a:bodyPr/>
          <a:lstStyle>
            <a:lvl1pPr marL="0" indent="0">
              <a:buNone/>
              <a:defRPr>
                <a:latin typeface="+mj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849765" y="0"/>
            <a:ext cx="4266092" cy="109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Your Turn</a:t>
            </a:r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19556" y="0"/>
            <a:ext cx="4266092" cy="109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Example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94877" y="0"/>
            <a:ext cx="0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854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90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556" y="1"/>
            <a:ext cx="8463835" cy="106894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62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4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92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71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353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89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9556" y="0"/>
            <a:ext cx="8463835" cy="13095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9555" y="1309509"/>
            <a:ext cx="8463835" cy="50468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989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99447" y="1569279"/>
            <a:ext cx="7772400" cy="2387600"/>
          </a:xfrm>
        </p:spPr>
        <p:txBody>
          <a:bodyPr/>
          <a:lstStyle/>
          <a:p>
            <a:r>
              <a:rPr lang="en-GB" dirty="0" smtClean="0"/>
              <a:t>Fractions on a</a:t>
            </a:r>
            <a:br>
              <a:rPr lang="en-GB" dirty="0" smtClean="0"/>
            </a:br>
            <a:r>
              <a:rPr lang="en-GB" dirty="0" smtClean="0"/>
              <a:t>Number 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4180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How many sections is the line divided into?</a:t>
            </a:r>
          </a:p>
          <a:p>
            <a:endParaRPr lang="en-GB" dirty="0"/>
          </a:p>
          <a:p>
            <a:r>
              <a:rPr lang="en-GB" dirty="0" smtClean="0"/>
              <a:t>How many sections along are we?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045958" y="2022791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862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715905" y="1994004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516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031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305031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558352" y="1978084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7436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354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203354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2033540">
                  <a:extLst>
                    <a:ext uri="{9D8B030D-6E8A-4147-A177-3AD203B41FA5}">
                      <a16:colId xmlns:a16="http://schemas.microsoft.com/office/drawing/2014/main" val="3130407362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64388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5999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714698" y="1978084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206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9671412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577581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86488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41233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2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01486488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95819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599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9671412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401486488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61801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2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77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90132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77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549270" y="2442949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766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1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577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825639377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793111752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810240" y="1964436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549270" y="2442949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368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1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0061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825639377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358316726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3737634125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793111752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549270" y="2442949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344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0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8384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825639377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358316726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3737634125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793111752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1660150122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4279256666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539335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47831" y="2442492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1292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Draw an arrow to indicate where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dirty="0" smtClean="0"/>
                  <a:t> is on the number line.</a:t>
                </a:r>
              </a:p>
              <a:p>
                <a:endParaRPr lang="en-GB" dirty="0"/>
              </a:p>
              <a:p>
                <a:endParaRPr lang="en-GB" dirty="0" smtClean="0"/>
              </a:p>
              <a:p>
                <a:endParaRPr lang="en-GB" dirty="0"/>
              </a:p>
              <a:p>
                <a:endParaRPr lang="en-GB" dirty="0" smtClean="0"/>
              </a:p>
              <a:p>
                <a:r>
                  <a:rPr lang="en-GB" dirty="0"/>
                  <a:t>How many sections is the line divided into?</a:t>
                </a:r>
              </a:p>
              <a:p>
                <a:endParaRPr lang="en-GB" dirty="0"/>
              </a:p>
              <a:p>
                <a:r>
                  <a:rPr lang="en-GB" dirty="0"/>
                  <a:t>How many sections along </a:t>
                </a:r>
                <a:r>
                  <a:rPr lang="en-GB" dirty="0" smtClean="0"/>
                  <a:t>do we need?</a:t>
                </a:r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859880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fault Theme" id="{B0AD82BE-073B-4CF8-86C5-738D177D0FEC}" vid="{ED18D42A-03B8-4AE1-9495-3FACCCC29EF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20</TotalTime>
  <Words>189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Default Theme</vt:lpstr>
      <vt:lpstr>Fractions on a Number Line</vt:lpstr>
      <vt:lpstr>Example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Example</vt:lpstr>
    </vt:vector>
  </TitlesOfParts>
  <Company>Comberton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Fractions on a Number Line</dc:title>
  <dc:creator>James Baker</dc:creator>
  <cp:lastModifiedBy>HallV</cp:lastModifiedBy>
  <cp:revision>3</cp:revision>
  <dcterms:created xsi:type="dcterms:W3CDTF">2018-04-25T09:55:28Z</dcterms:created>
  <dcterms:modified xsi:type="dcterms:W3CDTF">2020-03-20T13:32:37Z</dcterms:modified>
</cp:coreProperties>
</file>