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4"/>
  </p:handoutMasterIdLst>
  <p:sldIdLst>
    <p:sldId id="261" r:id="rId2"/>
    <p:sldId id="258" r:id="rId3"/>
    <p:sldId id="263" r:id="rId4"/>
    <p:sldId id="264" r:id="rId5"/>
    <p:sldId id="267" r:id="rId6"/>
    <p:sldId id="268" r:id="rId7"/>
    <p:sldId id="269" r:id="rId8"/>
    <p:sldId id="270" r:id="rId9"/>
    <p:sldId id="271" r:id="rId10"/>
    <p:sldId id="272" r:id="rId11"/>
    <p:sldId id="274" r:id="rId12"/>
    <p:sldId id="275" r:id="rId13"/>
  </p:sldIdLst>
  <p:sldSz cx="9144000" cy="6858000" type="screen4x3"/>
  <p:notesSz cx="6858000" cy="9144000"/>
  <p:embeddedFontLst>
    <p:embeddedFont>
      <p:font typeface="BPreplay" panose="02000503000000020004" charset="0"/>
      <p:regular r:id="rId15"/>
      <p:bold r:id="rId16"/>
      <p:italic r:id="rId17"/>
      <p:boldItalic r:id="rId18"/>
    </p:embeddedFont>
    <p:embeddedFont>
      <p:font typeface="HVD Bodedo" panose="020B0604020202020204" charset="0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Sassoon Infant Md" panose="02000603050000020003" charset="0"/>
      <p:regular r:id="rId24"/>
    </p:embeddedFont>
    <p:embeddedFont>
      <p:font typeface="Sassoon Infant Rg" panose="02000503030000020003" charset="0"/>
      <p:regular r:id="rId25"/>
      <p:bold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E160"/>
    <a:srgbClr val="E3DB3F"/>
    <a:srgbClr val="F4432F"/>
    <a:srgbClr val="049BB4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6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D5EAB1E-FD2B-46EC-B001-21F707043A24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FF3266F-9BB4-4E32-B0EA-90D3DF494F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724158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329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74212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1384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2516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2264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1" r:id="rId4"/>
    <p:sldLayoutId id="2147483682" r:id="rId5"/>
    <p:sldLayoutId id="214748368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Geography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 | Year 3 | Rainforests | Layers of the Rainforest | Lesson 3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Rainforests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Geography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describe and understand the features of the layers of a rainforest.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the four layers of a rainforest.</a:t>
            </a:r>
          </a:p>
          <a:p>
            <a:pPr eaLnBrk="1" hangingPunct="1"/>
            <a:r>
              <a:rPr lang="en-GB" altLang="en-US"/>
              <a:t>I can tell you about the climate in each layer.</a:t>
            </a:r>
          </a:p>
          <a:p>
            <a:pPr eaLnBrk="1" hangingPunct="1"/>
            <a:r>
              <a:rPr lang="en-GB" altLang="en-US"/>
              <a:t>I can tell you about the plants found in each layer.</a:t>
            </a:r>
          </a:p>
          <a:p>
            <a:pPr eaLnBrk="1" hangingPunct="1"/>
            <a:r>
              <a:rPr lang="en-GB" altLang="en-US"/>
              <a:t>I can tell you some animals that live in each layer.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Inside a Rainforest</a:t>
            </a: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498725"/>
            <a:ext cx="3762375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32325" y="2490788"/>
            <a:ext cx="3756025" cy="252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55650" y="1463675"/>
            <a:ext cx="1824038" cy="94932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What do you notice about the plants in a rainforest?</a:t>
            </a:r>
          </a:p>
        </p:txBody>
      </p:sp>
      <p:sp>
        <p:nvSpPr>
          <p:cNvPr id="8" name="Rectangle 7"/>
          <p:cNvSpPr/>
          <p:nvPr/>
        </p:nvSpPr>
        <p:spPr>
          <a:xfrm>
            <a:off x="2693988" y="1463675"/>
            <a:ext cx="1824037" cy="94932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Are all the plants the same height?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4632325" y="1463675"/>
            <a:ext cx="1824038" cy="949325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Are they all the same shade of green?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564313" y="1463675"/>
            <a:ext cx="1824037" cy="94932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Do they have the same kinds of leaves?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55650" y="5103813"/>
            <a:ext cx="7632700" cy="46037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Why do you think they are all different?</a:t>
            </a:r>
          </a:p>
        </p:txBody>
      </p:sp>
      <p:pic>
        <p:nvPicPr>
          <p:cNvPr id="10250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pic>
        <p:nvPicPr>
          <p:cNvPr id="11267" name="Pictur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7075" y="1487488"/>
            <a:ext cx="3851275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755650" y="1487488"/>
            <a:ext cx="3673475" cy="415290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A rainforest can be split up into layers.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200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Each layer is different because of the amount of light and water it gets.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516188"/>
            <a:ext cx="7632700" cy="202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bg1"/>
                </a:solidFill>
              </a:rPr>
              <a:t>Their trunks can be up to 5m in circumference.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They are usually broad-leaved, evergreen hardwood trees.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bg1"/>
                </a:solidFill>
              </a:rPr>
              <a:t>Trees in this layer can be up to 60m tall.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37671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There is lots of sunlight up here, but it is also very cold and windy.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24388" y="4641850"/>
            <a:ext cx="3763962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Many birds, monkeys, bats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and butterflies live here.</a:t>
            </a:r>
          </a:p>
        </p:txBody>
      </p:sp>
      <p:sp>
        <p:nvSpPr>
          <p:cNvPr id="12297" name="TextBox 3"/>
          <p:cNvSpPr txBox="1">
            <a:spLocks noChangeArrowheads="1"/>
          </p:cNvSpPr>
          <p:nvPr/>
        </p:nvSpPr>
        <p:spPr bwMode="auto">
          <a:xfrm>
            <a:off x="827088" y="2603500"/>
            <a:ext cx="19859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Emergent Layer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11838" y="2603500"/>
            <a:ext cx="1946275" cy="13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Trees in this layer usually have smooth, oval, pointed leaves.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There is lots of sunlight but also plenty of rain.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Trees in this layer form a roof over the plants below.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37671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Many animals live in this layer as there is plenty of food.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624388" y="4641850"/>
            <a:ext cx="3763962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These include snakes, toucans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and tree frogs.</a:t>
            </a:r>
          </a:p>
        </p:txBody>
      </p:sp>
      <p:pic>
        <p:nvPicPr>
          <p:cNvPr id="13320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>
            <a:fillRect/>
          </a:stretch>
        </p:blipFill>
        <p:spPr bwMode="auto">
          <a:xfrm>
            <a:off x="763588" y="2522538"/>
            <a:ext cx="76327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TextBox 3"/>
          <p:cNvSpPr txBox="1">
            <a:spLocks noChangeArrowheads="1"/>
          </p:cNvSpPr>
          <p:nvPr/>
        </p:nvSpPr>
        <p:spPr bwMode="auto">
          <a:xfrm>
            <a:off x="871538" y="2603500"/>
            <a:ext cx="1984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Canopy Layer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3125" y="4891088"/>
            <a:ext cx="2028825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3588" y="2520950"/>
            <a:ext cx="763270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It is very warm and very humid here.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Many insects live in this layer.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Trees in this layer rarely grow taller than 4m.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76406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Very little sunlight reaches this area, so the plants have to grow larger leaves to reach the sunlight that there is.</a:t>
            </a:r>
          </a:p>
        </p:txBody>
      </p:sp>
      <p:sp>
        <p:nvSpPr>
          <p:cNvPr id="14344" name="TextBox 3"/>
          <p:cNvSpPr txBox="1">
            <a:spLocks noChangeArrowheads="1"/>
          </p:cNvSpPr>
          <p:nvPr/>
        </p:nvSpPr>
        <p:spPr bwMode="auto">
          <a:xfrm>
            <a:off x="871538" y="2603500"/>
            <a:ext cx="1984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Understory Layer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0213" y="1992313"/>
            <a:ext cx="1720850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300" y="2520950"/>
            <a:ext cx="7637463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Very few plants grow in this area.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Leaves and other debris decompose very quickly.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It is very dark here – almost no sunlight reaches this area.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76406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Animals such as gorillas, anteaters, leopards and tigers live here.</a:t>
            </a:r>
          </a:p>
        </p:txBody>
      </p:sp>
      <p:sp>
        <p:nvSpPr>
          <p:cNvPr id="15368" name="TextBox 3"/>
          <p:cNvSpPr txBox="1">
            <a:spLocks noChangeArrowheads="1"/>
          </p:cNvSpPr>
          <p:nvPr/>
        </p:nvSpPr>
        <p:spPr bwMode="auto">
          <a:xfrm>
            <a:off x="871538" y="2603500"/>
            <a:ext cx="1984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Forest Floor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2588" y="2603500"/>
            <a:ext cx="3305175" cy="182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54150"/>
            <a:ext cx="7632700" cy="40957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Match the captions and the facts to the correct areas of the rainforest.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958975"/>
            <a:ext cx="7632700" cy="3214688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5276850"/>
            <a:ext cx="7632700" cy="4095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b="1" dirty="0">
                <a:solidFill>
                  <a:schemeClr val="tx1"/>
                </a:solidFill>
              </a:rPr>
              <a:t>Challenge: </a:t>
            </a:r>
            <a:r>
              <a:rPr lang="en-GB" sz="1700" dirty="0">
                <a:solidFill>
                  <a:schemeClr val="tx1"/>
                </a:solidFill>
              </a:rPr>
              <a:t>Can you use the non-fiction books to find out more about one layer?</a:t>
            </a:r>
          </a:p>
        </p:txBody>
      </p:sp>
      <p:pic>
        <p:nvPicPr>
          <p:cNvPr id="16390" name="Individual Work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263" y="2179638"/>
            <a:ext cx="4038600" cy="28559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1475" y="2179638"/>
            <a:ext cx="4040188" cy="28559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575" y="2179638"/>
            <a:ext cx="4040188" cy="28559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1843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1843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describe and understand the features of the layers of a rainforest.</a:t>
            </a:r>
          </a:p>
        </p:txBody>
      </p:sp>
      <p:sp>
        <p:nvSpPr>
          <p:cNvPr id="18439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the four layers of a rainforest.</a:t>
            </a:r>
          </a:p>
          <a:p>
            <a:pPr eaLnBrk="1" hangingPunct="1"/>
            <a:r>
              <a:rPr lang="en-GB" altLang="en-US"/>
              <a:t>I can tell you about the climate in each layer.</a:t>
            </a:r>
          </a:p>
          <a:p>
            <a:pPr eaLnBrk="1" hangingPunct="1"/>
            <a:r>
              <a:rPr lang="en-GB" altLang="en-US"/>
              <a:t>I can tell you about the plants found in each layer.</a:t>
            </a:r>
          </a:p>
          <a:p>
            <a:pPr eaLnBrk="1" hangingPunct="1"/>
            <a:r>
              <a:rPr lang="en-GB" altLang="en-US"/>
              <a:t>I can tell you some animals that live in each layer.</a:t>
            </a:r>
          </a:p>
        </p:txBody>
      </p:sp>
      <p:pic>
        <p:nvPicPr>
          <p:cNvPr id="18440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8181975" cy="1325563"/>
          </a:xfrm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481013" y="2014538"/>
            <a:ext cx="8181975" cy="4351337"/>
          </a:xfrm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1032</TotalTime>
  <Words>488</Words>
  <Application>Microsoft Office PowerPoint</Application>
  <PresentationFormat>On-screen Show (4:3)</PresentationFormat>
  <Paragraphs>63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BPreplay</vt:lpstr>
      <vt:lpstr>HVD Bodedo</vt:lpstr>
      <vt:lpstr>Calibri</vt:lpstr>
      <vt:lpstr>Sassoon Infant Md</vt:lpstr>
      <vt:lpstr>Sassoon Infant Rg</vt:lpstr>
      <vt:lpstr>Office Theme</vt:lpstr>
      <vt:lpstr>Geography</vt:lpstr>
      <vt:lpstr>PowerPoint Presentation</vt:lpstr>
      <vt:lpstr>PowerPoint Presentation</vt:lpstr>
      <vt:lpstr>Inside a Rainforest</vt:lpstr>
      <vt:lpstr>Layers of the Rainforest</vt:lpstr>
      <vt:lpstr>Layers of the Rainforest</vt:lpstr>
      <vt:lpstr>Layers of the Rainforest</vt:lpstr>
      <vt:lpstr>Layers of the Rainforest</vt:lpstr>
      <vt:lpstr>Layers of the Rainforest</vt:lpstr>
      <vt:lpstr>Layers of the Rainforest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StroverP</cp:lastModifiedBy>
  <cp:revision>78</cp:revision>
  <dcterms:created xsi:type="dcterms:W3CDTF">2014-10-01T16:09:27Z</dcterms:created>
  <dcterms:modified xsi:type="dcterms:W3CDTF">2020-04-26T17:08:37Z</dcterms:modified>
</cp:coreProperties>
</file>