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8" r:id="rId4"/>
    <p:sldId id="301" r:id="rId5"/>
    <p:sldId id="278" r:id="rId6"/>
    <p:sldId id="28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077597"/>
              </p:ext>
            </p:extLst>
          </p:nvPr>
        </p:nvGraphicFramePr>
        <p:xfrm>
          <a:off x="837127" y="656821"/>
          <a:ext cx="10161431" cy="609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write a simple sentence using a connective/conjunction – because, showing a point of view.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sounds that I know to write a simple sentence.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think of a sentence showing a point of view.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the con… because in my writing.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1729-ml-44757.jpg (428×5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275" y="484496"/>
            <a:ext cx="5044223" cy="590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077597"/>
              </p:ext>
            </p:extLst>
          </p:nvPr>
        </p:nvGraphicFramePr>
        <p:xfrm>
          <a:off x="837127" y="656821"/>
          <a:ext cx="10161431" cy="609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LO: to be able to write a simple sentence using a connective/conjunction – because, showing a point of view.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sounds that I know to write a simple sentence.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think of a sentence showing a point of view.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the con… because in my writing.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15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ghthouse-keeper-s-lunch-main-square-737157.jpg (460×46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640" y="1144729"/>
            <a:ext cx="43815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</TotalTime>
  <Words>122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46</cp:revision>
  <dcterms:created xsi:type="dcterms:W3CDTF">2016-09-24T16:43:04Z</dcterms:created>
  <dcterms:modified xsi:type="dcterms:W3CDTF">2017-06-12T19:45:27Z</dcterms:modified>
</cp:coreProperties>
</file>