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>
        <p:scale>
          <a:sx n="101" d="100"/>
          <a:sy n="101" d="100"/>
        </p:scale>
        <p:origin x="-114" y="-3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E5AB8-052F-4C75-B353-601206FABE8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12D64-7655-40AD-8C31-949781B9B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530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E5AB8-052F-4C75-B353-601206FABE8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12D64-7655-40AD-8C31-949781B9B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08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E5AB8-052F-4C75-B353-601206FABE8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12D64-7655-40AD-8C31-949781B9B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002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E5AB8-052F-4C75-B353-601206FABE8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12D64-7655-40AD-8C31-949781B9B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092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E5AB8-052F-4C75-B353-601206FABE8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12D64-7655-40AD-8C31-949781B9B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480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E5AB8-052F-4C75-B353-601206FABE8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12D64-7655-40AD-8C31-949781B9B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275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E5AB8-052F-4C75-B353-601206FABE8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12D64-7655-40AD-8C31-949781B9B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928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E5AB8-052F-4C75-B353-601206FABE8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12D64-7655-40AD-8C31-949781B9B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974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E5AB8-052F-4C75-B353-601206FABE8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12D64-7655-40AD-8C31-949781B9B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935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E5AB8-052F-4C75-B353-601206FABE8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12D64-7655-40AD-8C31-949781B9B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260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E5AB8-052F-4C75-B353-601206FABE8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12D64-7655-40AD-8C31-949781B9B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093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E5AB8-052F-4C75-B353-601206FABE8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12D64-7655-40AD-8C31-949781B9B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094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4997" y="1288488"/>
            <a:ext cx="7162800" cy="53721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CE048EAE-2DB2-4E69-B727-C4DFBACD0D98}"/>
              </a:ext>
            </a:extLst>
          </p:cNvPr>
          <p:cNvSpPr/>
          <p:nvPr/>
        </p:nvSpPr>
        <p:spPr>
          <a:xfrm>
            <a:off x="440670" y="340737"/>
            <a:ext cx="11310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Dance</a:t>
            </a:r>
            <a:r>
              <a:rPr lang="en-GB" sz="3600" b="1" spc="-5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at</a:t>
            </a:r>
            <a:r>
              <a:rPr lang="en-GB" sz="3600" b="1" spc="-5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GB" sz="3600" b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Le</a:t>
            </a:r>
            <a:r>
              <a:rPr lang="en-GB" sz="3600" b="1" spc="-5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M</a:t>
            </a:r>
            <a:r>
              <a:rPr lang="en-GB" sz="3600" b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oulin</a:t>
            </a:r>
            <a:r>
              <a:rPr lang="en-GB" sz="3600" b="1" spc="-5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de la </a:t>
            </a:r>
            <a:r>
              <a:rPr lang="en-GB" sz="3600" b="1" spc="-1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G</a:t>
            </a:r>
            <a:r>
              <a:rPr lang="en-GB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alette</a:t>
            </a:r>
            <a:r>
              <a:rPr lang="en-GB" sz="3600" b="1" spc="-5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GB" sz="3600" b="1" spc="-1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by </a:t>
            </a:r>
            <a:r>
              <a:rPr lang="en-GB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Pierr</a:t>
            </a:r>
            <a:r>
              <a:rPr lang="en-GB" sz="3600" b="1" spc="1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</a:t>
            </a:r>
            <a:r>
              <a:rPr lang="en-GB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-Au</a:t>
            </a:r>
            <a:r>
              <a:rPr lang="en-GB" sz="3600" b="1" spc="-5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gu</a:t>
            </a:r>
            <a:r>
              <a:rPr lang="en-GB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s</a:t>
            </a:r>
            <a:r>
              <a:rPr lang="en-GB" sz="3600" b="1" spc="-1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</a:t>
            </a:r>
            <a:r>
              <a:rPr lang="en-GB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 Re</a:t>
            </a:r>
            <a:r>
              <a:rPr lang="en-GB" sz="3600" b="1" spc="-1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n</a:t>
            </a:r>
            <a:r>
              <a:rPr lang="en-GB" sz="3600" b="1" spc="5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o</a:t>
            </a:r>
            <a:r>
              <a:rPr lang="en-GB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ir</a:t>
            </a:r>
            <a:endParaRPr lang="en-GB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440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6C118FD-FC2F-4D9D-9614-84AD0CA182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6092" y="2607571"/>
            <a:ext cx="7339143" cy="273968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437" y="653269"/>
            <a:ext cx="5368816" cy="5368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BFC6D87-61FD-4146-BEDC-C702D0C54ADB}"/>
              </a:ext>
            </a:extLst>
          </p:cNvPr>
          <p:cNvSpPr txBox="1"/>
          <p:nvPr/>
        </p:nvSpPr>
        <p:spPr>
          <a:xfrm>
            <a:off x="6169258" y="910584"/>
            <a:ext cx="54879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</a:rPr>
              <a:t>Waterlily Ponds by Claude Monet</a:t>
            </a:r>
          </a:p>
        </p:txBody>
      </p:sp>
    </p:spTree>
    <p:extLst>
      <p:ext uri="{BB962C8B-B14F-4D97-AF65-F5344CB8AC3E}">
        <p14:creationId xmlns:p14="http://schemas.microsoft.com/office/powerpoint/2010/main" val="3783836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F32EE20-F00D-419B-AE20-DC93148B20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44" y="1674121"/>
            <a:ext cx="5610256" cy="39713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F9E216E-142F-4689-8E0E-0B68032B8C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4454" y="1316312"/>
            <a:ext cx="5113355" cy="449110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AEDDA18-38CB-4ED9-BC39-D56E6523C24D}"/>
              </a:ext>
            </a:extLst>
          </p:cNvPr>
          <p:cNvSpPr txBox="1"/>
          <p:nvPr/>
        </p:nvSpPr>
        <p:spPr>
          <a:xfrm>
            <a:off x="1878496" y="536713"/>
            <a:ext cx="80705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</a:rPr>
              <a:t>Sunsets by Claude Monet</a:t>
            </a:r>
          </a:p>
        </p:txBody>
      </p:sp>
    </p:spTree>
    <p:extLst>
      <p:ext uri="{BB962C8B-B14F-4D97-AF65-F5344CB8AC3E}">
        <p14:creationId xmlns:p14="http://schemas.microsoft.com/office/powerpoint/2010/main" val="1787274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6048" y="1959355"/>
            <a:ext cx="3832117" cy="41437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13" y="626184"/>
            <a:ext cx="3810000" cy="54768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0" y="783347"/>
            <a:ext cx="3810000" cy="51625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CA21697-078A-46B3-B7B5-2EB2E12EF2BB}"/>
              </a:ext>
            </a:extLst>
          </p:cNvPr>
          <p:cNvSpPr txBox="1"/>
          <p:nvPr/>
        </p:nvSpPr>
        <p:spPr>
          <a:xfrm>
            <a:off x="4266048" y="626184"/>
            <a:ext cx="3832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</a:rPr>
              <a:t>Ballet Dancers by Edgar Degas</a:t>
            </a:r>
          </a:p>
        </p:txBody>
      </p:sp>
    </p:spTree>
    <p:extLst>
      <p:ext uri="{BB962C8B-B14F-4D97-AF65-F5344CB8AC3E}">
        <p14:creationId xmlns:p14="http://schemas.microsoft.com/office/powerpoint/2010/main" val="3479309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47912AE-EED9-4349-870B-BB790A5CF2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560" y="1921148"/>
            <a:ext cx="4605544" cy="460554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A359311-5B26-44CC-8B9E-B33EA07F1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6925" y="2223290"/>
            <a:ext cx="6407710" cy="400125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99C8CF3-A013-4F75-BEF1-3F26D61D9205}"/>
              </a:ext>
            </a:extLst>
          </p:cNvPr>
          <p:cNvSpPr txBox="1"/>
          <p:nvPr/>
        </p:nvSpPr>
        <p:spPr>
          <a:xfrm>
            <a:off x="5874439" y="434812"/>
            <a:ext cx="5893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</a:rPr>
              <a:t>Starry Night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28A2CD5-6B28-48DF-A139-4233157A730E}"/>
              </a:ext>
            </a:extLst>
          </p:cNvPr>
          <p:cNvSpPr txBox="1"/>
          <p:nvPr/>
        </p:nvSpPr>
        <p:spPr>
          <a:xfrm>
            <a:off x="149087" y="402770"/>
            <a:ext cx="5546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</a:rPr>
              <a:t>Wheatfield with Cypresses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F03A9C4-5E18-481B-860C-939F0905F493}"/>
              </a:ext>
            </a:extLst>
          </p:cNvPr>
          <p:cNvSpPr txBox="1"/>
          <p:nvPr/>
        </p:nvSpPr>
        <p:spPr>
          <a:xfrm>
            <a:off x="3001616" y="1113185"/>
            <a:ext cx="6407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</a:rPr>
              <a:t>by Vincent van Gogh</a:t>
            </a:r>
          </a:p>
        </p:txBody>
      </p:sp>
    </p:spTree>
    <p:extLst>
      <p:ext uri="{BB962C8B-B14F-4D97-AF65-F5344CB8AC3E}">
        <p14:creationId xmlns:p14="http://schemas.microsoft.com/office/powerpoint/2010/main" val="126843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33</Words>
  <Application>Microsoft Office PowerPoint</Application>
  <PresentationFormat>Custom</PresentationFormat>
  <Paragraphs>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Elham Primary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GoddenF</dc:creator>
  <cp:lastModifiedBy>fergusons@tesco.net</cp:lastModifiedBy>
  <cp:revision>4</cp:revision>
  <dcterms:created xsi:type="dcterms:W3CDTF">2020-06-18T14:32:01Z</dcterms:created>
  <dcterms:modified xsi:type="dcterms:W3CDTF">2020-06-21T18:04:01Z</dcterms:modified>
</cp:coreProperties>
</file>