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1" r:id="rId3"/>
    <p:sldId id="297" r:id="rId4"/>
    <p:sldId id="298" r:id="rId5"/>
    <p:sldId id="300" r:id="rId6"/>
    <p:sldId id="278" r:id="rId7"/>
    <p:sldId id="282" r:id="rId8"/>
    <p:sldId id="30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9" d="100"/>
          <a:sy n="49" d="100"/>
        </p:scale>
        <p:origin x="42" y="5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17/06/2019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17/06/2019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17/06/2019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17/06/2019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17/06/2019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17/06/2019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17/06/2019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17/06/2019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17/06/2019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17/06/2019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17/06/2019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17/06/2019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6189821"/>
              </p:ext>
            </p:extLst>
          </p:nvPr>
        </p:nvGraphicFramePr>
        <p:xfrm>
          <a:off x="837127" y="656821"/>
          <a:ext cx="10161431" cy="55070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614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07005">
                <a:tc>
                  <a:txBody>
                    <a:bodyPr/>
                    <a:lstStyle/>
                    <a:p>
                      <a:r>
                        <a:rPr lang="en-GB" sz="40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LI:To</a:t>
                      </a:r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be able to write a list</a:t>
                      </a: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SC:I can write a list.</a:t>
                      </a: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I can write using the sounds including digraphs that I know.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187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513V8C9FVWL.jpg (413×475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9026" y="353136"/>
            <a:ext cx="5385416" cy="6193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6627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C-lists-pic.jpg (4162×2772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391" y="1260526"/>
            <a:ext cx="6373788" cy="4245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6031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883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6189821"/>
              </p:ext>
            </p:extLst>
          </p:nvPr>
        </p:nvGraphicFramePr>
        <p:xfrm>
          <a:off x="837127" y="656821"/>
          <a:ext cx="10161431" cy="55070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614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07005">
                <a:tc>
                  <a:txBody>
                    <a:bodyPr/>
                    <a:lstStyle/>
                    <a:p>
                      <a:r>
                        <a:rPr lang="en-GB" sz="40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LI:To</a:t>
                      </a:r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be able to write a list</a:t>
                      </a: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SC:I can write a list.</a:t>
                      </a: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I can write using the sounds including digraphs that I know.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0347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lunch-box.jpg (725×48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1420" y="705109"/>
            <a:ext cx="8262630" cy="5504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6136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998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Image result for lighthouse with rocks"/>
          <p:cNvSpPr>
            <a:spLocks noChangeAspect="1" noChangeArrowheads="1"/>
          </p:cNvSpPr>
          <p:nvPr/>
        </p:nvSpPr>
        <p:spPr bwMode="auto">
          <a:xfrm>
            <a:off x="1770366" y="1781613"/>
            <a:ext cx="4747165" cy="4747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3745" y="214008"/>
            <a:ext cx="6478621" cy="631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788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856</TotalTime>
  <Words>14</Words>
  <Application>Microsoft Office PowerPoint</Application>
  <PresentationFormat>Widescreen</PresentationFormat>
  <Paragraphs>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WatersJ</cp:lastModifiedBy>
  <cp:revision>47</cp:revision>
  <dcterms:created xsi:type="dcterms:W3CDTF">2016-09-24T16:43:04Z</dcterms:created>
  <dcterms:modified xsi:type="dcterms:W3CDTF">2019-06-17T13:51:54Z</dcterms:modified>
</cp:coreProperties>
</file>