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4"/>
  </p:sldMasterIdLst>
  <p:notesMasterIdLst>
    <p:notesMasterId r:id="rId11"/>
  </p:notesMasterIdLst>
  <p:sldIdLst>
    <p:sldId id="256" r:id="rId5"/>
    <p:sldId id="257" r:id="rId6"/>
    <p:sldId id="258" r:id="rId7"/>
    <p:sldId id="259" r:id="rId8"/>
    <p:sldId id="260" r:id="rId9"/>
    <p:sldId id="26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mes Perry" initials="JP" lastIdx="1" clrIdx="0">
    <p:extLst>
      <p:ext uri="{19B8F6BF-5375-455C-9EA6-DF929625EA0E}">
        <p15:presenceInfo xmlns:p15="http://schemas.microsoft.com/office/powerpoint/2012/main" userId="S::james.perry@eastkent.ac.uk::29fb290e-01c3-4159-a2b1-cc921063235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notesViewPr>
    <p:cSldViewPr snapToGrid="0">
      <p:cViewPr varScale="1">
        <p:scale>
          <a:sx n="60" d="100"/>
          <a:sy n="60" d="100"/>
        </p:scale>
        <p:origin x="2500" y="6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4-23T14:34:57.048" idx="1">
    <p:pos x="10" y="10"/>
    <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553165-6AC8-4CAC-8E25-5C09EEF46B47}" type="datetimeFigureOut">
              <a:rPr lang="en-GB" smtClean="0"/>
              <a:t>23/04/2020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6A415D-3E96-4FB4-B219-67E5DD6C4025}" type="slidenum">
              <a:rPr lang="en-GB" smtClean="0"/>
              <a:t>‹#›</a:t>
            </a:fld>
            <a:endParaRPr lang="en-GB"/>
          </a:p>
        </p:txBody>
      </p:sp>
    </p:spTree>
    <p:extLst>
      <p:ext uri="{BB962C8B-B14F-4D97-AF65-F5344CB8AC3E}">
        <p14:creationId xmlns:p14="http://schemas.microsoft.com/office/powerpoint/2010/main" val="309160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D6A415D-3E96-4FB4-B219-67E5DD6C4025}" type="slidenum">
              <a:rPr lang="en-GB" smtClean="0"/>
              <a:t>1</a:t>
            </a:fld>
            <a:endParaRPr lang="en-GB"/>
          </a:p>
        </p:txBody>
      </p:sp>
    </p:spTree>
    <p:extLst>
      <p:ext uri="{BB962C8B-B14F-4D97-AF65-F5344CB8AC3E}">
        <p14:creationId xmlns:p14="http://schemas.microsoft.com/office/powerpoint/2010/main" val="795709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D6A415D-3E96-4FB4-B219-67E5DD6C4025}" type="slidenum">
              <a:rPr lang="en-GB" smtClean="0"/>
              <a:t>2</a:t>
            </a:fld>
            <a:endParaRPr lang="en-GB"/>
          </a:p>
        </p:txBody>
      </p:sp>
    </p:spTree>
    <p:extLst>
      <p:ext uri="{BB962C8B-B14F-4D97-AF65-F5344CB8AC3E}">
        <p14:creationId xmlns:p14="http://schemas.microsoft.com/office/powerpoint/2010/main" val="26451667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D6A415D-3E96-4FB4-B219-67E5DD6C4025}" type="slidenum">
              <a:rPr lang="en-GB" smtClean="0"/>
              <a:t>3</a:t>
            </a:fld>
            <a:endParaRPr lang="en-GB"/>
          </a:p>
        </p:txBody>
      </p:sp>
    </p:spTree>
    <p:extLst>
      <p:ext uri="{BB962C8B-B14F-4D97-AF65-F5344CB8AC3E}">
        <p14:creationId xmlns:p14="http://schemas.microsoft.com/office/powerpoint/2010/main" val="1505007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D6A415D-3E96-4FB4-B219-67E5DD6C4025}" type="slidenum">
              <a:rPr lang="en-GB" smtClean="0"/>
              <a:t>4</a:t>
            </a:fld>
            <a:endParaRPr lang="en-GB"/>
          </a:p>
        </p:txBody>
      </p:sp>
    </p:spTree>
    <p:extLst>
      <p:ext uri="{BB962C8B-B14F-4D97-AF65-F5344CB8AC3E}">
        <p14:creationId xmlns:p14="http://schemas.microsoft.com/office/powerpoint/2010/main" val="39453065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D6A415D-3E96-4FB4-B219-67E5DD6C4025}" type="slidenum">
              <a:rPr lang="en-GB" smtClean="0"/>
              <a:t>5</a:t>
            </a:fld>
            <a:endParaRPr lang="en-GB"/>
          </a:p>
        </p:txBody>
      </p:sp>
    </p:spTree>
    <p:extLst>
      <p:ext uri="{BB962C8B-B14F-4D97-AF65-F5344CB8AC3E}">
        <p14:creationId xmlns:p14="http://schemas.microsoft.com/office/powerpoint/2010/main" val="692887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799263" y="4572000"/>
            <a:ext cx="54864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D6A415D-3E96-4FB4-B219-67E5DD6C4025}" type="slidenum">
              <a:rPr lang="en-GB" smtClean="0"/>
              <a:t>6</a:t>
            </a:fld>
            <a:endParaRPr lang="en-GB"/>
          </a:p>
        </p:txBody>
      </p:sp>
    </p:spTree>
    <p:extLst>
      <p:ext uri="{BB962C8B-B14F-4D97-AF65-F5344CB8AC3E}">
        <p14:creationId xmlns:p14="http://schemas.microsoft.com/office/powerpoint/2010/main" val="1386851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C5FFC-A7A2-4DC3-A610-E62169027A3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FFF6D5D-F336-4BCE-83F5-6672E53B9C0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33D0945-91AB-46D5-8C1E-42C8EE5F32E2}"/>
              </a:ext>
            </a:extLst>
          </p:cNvPr>
          <p:cNvSpPr>
            <a:spLocks noGrp="1"/>
          </p:cNvSpPr>
          <p:nvPr>
            <p:ph type="dt" sz="half" idx="10"/>
          </p:nvPr>
        </p:nvSpPr>
        <p:spPr/>
        <p:txBody>
          <a:bodyPr/>
          <a:lstStyle/>
          <a:p>
            <a:fld id="{CBA3DAFE-C993-4937-9E0B-237357231A8C}" type="datetimeFigureOut">
              <a:rPr lang="en-GB" smtClean="0"/>
              <a:t>23/04/2020</a:t>
            </a:fld>
            <a:endParaRPr lang="en-GB" dirty="0"/>
          </a:p>
        </p:txBody>
      </p:sp>
      <p:sp>
        <p:nvSpPr>
          <p:cNvPr id="5" name="Footer Placeholder 4">
            <a:extLst>
              <a:ext uri="{FF2B5EF4-FFF2-40B4-BE49-F238E27FC236}">
                <a16:creationId xmlns:a16="http://schemas.microsoft.com/office/drawing/2014/main" id="{FF19B8CE-D9AA-4376-A816-AB1B55CAABE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7C7479E-A27D-4509-8095-FF827FDB3A0E}"/>
              </a:ext>
            </a:extLst>
          </p:cNvPr>
          <p:cNvSpPr>
            <a:spLocks noGrp="1"/>
          </p:cNvSpPr>
          <p:nvPr>
            <p:ph type="sldNum" sz="quarter" idx="12"/>
          </p:nvPr>
        </p:nvSpPr>
        <p:spPr/>
        <p:txBody>
          <a:bodyPr/>
          <a:lstStyle/>
          <a:p>
            <a:fld id="{DF08EDDE-4703-46F3-9F4F-B923C08007C9}" type="slidenum">
              <a:rPr lang="en-GB" smtClean="0"/>
              <a:t>‹#›</a:t>
            </a:fld>
            <a:endParaRPr lang="en-GB" dirty="0"/>
          </a:p>
        </p:txBody>
      </p:sp>
    </p:spTree>
    <p:extLst>
      <p:ext uri="{BB962C8B-B14F-4D97-AF65-F5344CB8AC3E}">
        <p14:creationId xmlns:p14="http://schemas.microsoft.com/office/powerpoint/2010/main" val="774572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59C13-8D77-47A0-80B0-5B918873E10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4444D6-100D-4C64-B67F-6E556BC76F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D270EA-3E08-428A-BF40-2C032640A154}"/>
              </a:ext>
            </a:extLst>
          </p:cNvPr>
          <p:cNvSpPr>
            <a:spLocks noGrp="1"/>
          </p:cNvSpPr>
          <p:nvPr>
            <p:ph type="dt" sz="half" idx="10"/>
          </p:nvPr>
        </p:nvSpPr>
        <p:spPr/>
        <p:txBody>
          <a:bodyPr/>
          <a:lstStyle/>
          <a:p>
            <a:fld id="{CBA3DAFE-C993-4937-9E0B-237357231A8C}" type="datetimeFigureOut">
              <a:rPr lang="en-GB" smtClean="0"/>
              <a:t>23/04/2020</a:t>
            </a:fld>
            <a:endParaRPr lang="en-GB" dirty="0"/>
          </a:p>
        </p:txBody>
      </p:sp>
      <p:sp>
        <p:nvSpPr>
          <p:cNvPr id="5" name="Footer Placeholder 4">
            <a:extLst>
              <a:ext uri="{FF2B5EF4-FFF2-40B4-BE49-F238E27FC236}">
                <a16:creationId xmlns:a16="http://schemas.microsoft.com/office/drawing/2014/main" id="{A0414FBA-9B8F-44A2-8F6B-4B2EA40E00F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93AE6D5-35EA-4D05-9623-0BCE3C857757}"/>
              </a:ext>
            </a:extLst>
          </p:cNvPr>
          <p:cNvSpPr>
            <a:spLocks noGrp="1"/>
          </p:cNvSpPr>
          <p:nvPr>
            <p:ph type="sldNum" sz="quarter" idx="12"/>
          </p:nvPr>
        </p:nvSpPr>
        <p:spPr/>
        <p:txBody>
          <a:bodyPr/>
          <a:lstStyle/>
          <a:p>
            <a:fld id="{DF08EDDE-4703-46F3-9F4F-B923C08007C9}" type="slidenum">
              <a:rPr lang="en-GB" smtClean="0"/>
              <a:t>‹#›</a:t>
            </a:fld>
            <a:endParaRPr lang="en-GB" dirty="0"/>
          </a:p>
        </p:txBody>
      </p:sp>
    </p:spTree>
    <p:extLst>
      <p:ext uri="{BB962C8B-B14F-4D97-AF65-F5344CB8AC3E}">
        <p14:creationId xmlns:p14="http://schemas.microsoft.com/office/powerpoint/2010/main" val="25899861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7501A-F236-40E1-ABD1-A2B105D33E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02E1E79-A3EA-481D-9D21-D23D2D2BBD1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8F8F9C-CEE4-4571-B762-07447E9C810C}"/>
              </a:ext>
            </a:extLst>
          </p:cNvPr>
          <p:cNvSpPr>
            <a:spLocks noGrp="1"/>
          </p:cNvSpPr>
          <p:nvPr>
            <p:ph type="dt" sz="half" idx="10"/>
          </p:nvPr>
        </p:nvSpPr>
        <p:spPr/>
        <p:txBody>
          <a:bodyPr/>
          <a:lstStyle/>
          <a:p>
            <a:fld id="{CBA3DAFE-C993-4937-9E0B-237357231A8C}" type="datetimeFigureOut">
              <a:rPr lang="en-GB" smtClean="0"/>
              <a:t>23/04/2020</a:t>
            </a:fld>
            <a:endParaRPr lang="en-GB" dirty="0"/>
          </a:p>
        </p:txBody>
      </p:sp>
      <p:sp>
        <p:nvSpPr>
          <p:cNvPr id="5" name="Footer Placeholder 4">
            <a:extLst>
              <a:ext uri="{FF2B5EF4-FFF2-40B4-BE49-F238E27FC236}">
                <a16:creationId xmlns:a16="http://schemas.microsoft.com/office/drawing/2014/main" id="{C7A079FF-48D2-4331-916C-29A291683A9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06093F2-6309-4511-AB6A-7A5EA2A6ADEC}"/>
              </a:ext>
            </a:extLst>
          </p:cNvPr>
          <p:cNvSpPr>
            <a:spLocks noGrp="1"/>
          </p:cNvSpPr>
          <p:nvPr>
            <p:ph type="sldNum" sz="quarter" idx="12"/>
          </p:nvPr>
        </p:nvSpPr>
        <p:spPr/>
        <p:txBody>
          <a:bodyPr/>
          <a:lstStyle/>
          <a:p>
            <a:fld id="{DF08EDDE-4703-46F3-9F4F-B923C08007C9}" type="slidenum">
              <a:rPr lang="en-GB" smtClean="0"/>
              <a:t>‹#›</a:t>
            </a:fld>
            <a:endParaRPr lang="en-GB" dirty="0"/>
          </a:p>
        </p:txBody>
      </p:sp>
    </p:spTree>
    <p:extLst>
      <p:ext uri="{BB962C8B-B14F-4D97-AF65-F5344CB8AC3E}">
        <p14:creationId xmlns:p14="http://schemas.microsoft.com/office/powerpoint/2010/main" val="3842192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21AA3-7E19-4549-9C67-8BC7F51FAC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05BF009-6D4F-4EB8-87CF-6E1E411CE71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61EEEF-1518-4B28-B5D9-AC29F395F1E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BF339F4-AEA0-4D41-9F81-56A17CDDA304}"/>
              </a:ext>
            </a:extLst>
          </p:cNvPr>
          <p:cNvSpPr>
            <a:spLocks noGrp="1"/>
          </p:cNvSpPr>
          <p:nvPr>
            <p:ph type="dt" sz="half" idx="10"/>
          </p:nvPr>
        </p:nvSpPr>
        <p:spPr/>
        <p:txBody>
          <a:bodyPr/>
          <a:lstStyle/>
          <a:p>
            <a:fld id="{CBA3DAFE-C993-4937-9E0B-237357231A8C}" type="datetimeFigureOut">
              <a:rPr lang="en-GB" smtClean="0"/>
              <a:t>23/04/2020</a:t>
            </a:fld>
            <a:endParaRPr lang="en-GB" dirty="0"/>
          </a:p>
        </p:txBody>
      </p:sp>
      <p:sp>
        <p:nvSpPr>
          <p:cNvPr id="6" name="Footer Placeholder 5">
            <a:extLst>
              <a:ext uri="{FF2B5EF4-FFF2-40B4-BE49-F238E27FC236}">
                <a16:creationId xmlns:a16="http://schemas.microsoft.com/office/drawing/2014/main" id="{090A2871-5161-46F9-87E9-11B3228DED0F}"/>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246355C-90FC-44A8-AE9B-3503B2658030}"/>
              </a:ext>
            </a:extLst>
          </p:cNvPr>
          <p:cNvSpPr>
            <a:spLocks noGrp="1"/>
          </p:cNvSpPr>
          <p:nvPr>
            <p:ph type="sldNum" sz="quarter" idx="12"/>
          </p:nvPr>
        </p:nvSpPr>
        <p:spPr/>
        <p:txBody>
          <a:bodyPr/>
          <a:lstStyle/>
          <a:p>
            <a:fld id="{DF08EDDE-4703-46F3-9F4F-B923C08007C9}" type="slidenum">
              <a:rPr lang="en-GB" smtClean="0"/>
              <a:t>‹#›</a:t>
            </a:fld>
            <a:endParaRPr lang="en-GB" dirty="0"/>
          </a:p>
        </p:txBody>
      </p:sp>
    </p:spTree>
    <p:extLst>
      <p:ext uri="{BB962C8B-B14F-4D97-AF65-F5344CB8AC3E}">
        <p14:creationId xmlns:p14="http://schemas.microsoft.com/office/powerpoint/2010/main" val="2396352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D1446-9DAC-4630-9508-788F5D148EE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3D48C3-08C1-47DD-8D3D-7F113EDC793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ED9D391-465B-4079-9770-98BF83AD3AE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088C908-5DA4-49D6-B5A3-A2A33A99AE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2A6B630-C7CD-40E9-9041-A2A289DD255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3B68141-3F27-49DF-B4C4-CC1014CAEFDF}"/>
              </a:ext>
            </a:extLst>
          </p:cNvPr>
          <p:cNvSpPr>
            <a:spLocks noGrp="1"/>
          </p:cNvSpPr>
          <p:nvPr>
            <p:ph type="dt" sz="half" idx="10"/>
          </p:nvPr>
        </p:nvSpPr>
        <p:spPr/>
        <p:txBody>
          <a:bodyPr/>
          <a:lstStyle/>
          <a:p>
            <a:fld id="{CBA3DAFE-C993-4937-9E0B-237357231A8C}" type="datetimeFigureOut">
              <a:rPr lang="en-GB" smtClean="0"/>
              <a:t>23/04/2020</a:t>
            </a:fld>
            <a:endParaRPr lang="en-GB" dirty="0"/>
          </a:p>
        </p:txBody>
      </p:sp>
      <p:sp>
        <p:nvSpPr>
          <p:cNvPr id="8" name="Footer Placeholder 7">
            <a:extLst>
              <a:ext uri="{FF2B5EF4-FFF2-40B4-BE49-F238E27FC236}">
                <a16:creationId xmlns:a16="http://schemas.microsoft.com/office/drawing/2014/main" id="{8B5564E9-D989-4976-947F-E65C1B9258B2}"/>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71F77168-202B-4DC0-9571-BA407C181416}"/>
              </a:ext>
            </a:extLst>
          </p:cNvPr>
          <p:cNvSpPr>
            <a:spLocks noGrp="1"/>
          </p:cNvSpPr>
          <p:nvPr>
            <p:ph type="sldNum" sz="quarter" idx="12"/>
          </p:nvPr>
        </p:nvSpPr>
        <p:spPr/>
        <p:txBody>
          <a:bodyPr/>
          <a:lstStyle/>
          <a:p>
            <a:fld id="{DF08EDDE-4703-46F3-9F4F-B923C08007C9}" type="slidenum">
              <a:rPr lang="en-GB" smtClean="0"/>
              <a:t>‹#›</a:t>
            </a:fld>
            <a:endParaRPr lang="en-GB" dirty="0"/>
          </a:p>
        </p:txBody>
      </p:sp>
    </p:spTree>
    <p:extLst>
      <p:ext uri="{BB962C8B-B14F-4D97-AF65-F5344CB8AC3E}">
        <p14:creationId xmlns:p14="http://schemas.microsoft.com/office/powerpoint/2010/main" val="978239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ED903-0492-4A8E-8ED8-4E92DC1AF17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2813246-EEE6-45E1-8E4D-6B5CC6AF42A2}"/>
              </a:ext>
            </a:extLst>
          </p:cNvPr>
          <p:cNvSpPr>
            <a:spLocks noGrp="1"/>
          </p:cNvSpPr>
          <p:nvPr>
            <p:ph type="dt" sz="half" idx="10"/>
          </p:nvPr>
        </p:nvSpPr>
        <p:spPr/>
        <p:txBody>
          <a:bodyPr/>
          <a:lstStyle/>
          <a:p>
            <a:fld id="{CBA3DAFE-C993-4937-9E0B-237357231A8C}" type="datetimeFigureOut">
              <a:rPr lang="en-GB" smtClean="0"/>
              <a:t>23/04/2020</a:t>
            </a:fld>
            <a:endParaRPr lang="en-GB" dirty="0"/>
          </a:p>
        </p:txBody>
      </p:sp>
      <p:sp>
        <p:nvSpPr>
          <p:cNvPr id="4" name="Footer Placeholder 3">
            <a:extLst>
              <a:ext uri="{FF2B5EF4-FFF2-40B4-BE49-F238E27FC236}">
                <a16:creationId xmlns:a16="http://schemas.microsoft.com/office/drawing/2014/main" id="{ECF499E8-2384-4F8E-9DD7-6188374EB5C7}"/>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B562DEF2-4B52-4D0F-A0E2-30447E0761D8}"/>
              </a:ext>
            </a:extLst>
          </p:cNvPr>
          <p:cNvSpPr>
            <a:spLocks noGrp="1"/>
          </p:cNvSpPr>
          <p:nvPr>
            <p:ph type="sldNum" sz="quarter" idx="12"/>
          </p:nvPr>
        </p:nvSpPr>
        <p:spPr/>
        <p:txBody>
          <a:bodyPr/>
          <a:lstStyle/>
          <a:p>
            <a:fld id="{DF08EDDE-4703-46F3-9F4F-B923C08007C9}" type="slidenum">
              <a:rPr lang="en-GB" smtClean="0"/>
              <a:t>‹#›</a:t>
            </a:fld>
            <a:endParaRPr lang="en-GB" dirty="0"/>
          </a:p>
        </p:txBody>
      </p:sp>
    </p:spTree>
    <p:extLst>
      <p:ext uri="{BB962C8B-B14F-4D97-AF65-F5344CB8AC3E}">
        <p14:creationId xmlns:p14="http://schemas.microsoft.com/office/powerpoint/2010/main" val="1947157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FEE5CD-E5DE-422C-961E-2F8D579EF1A0}"/>
              </a:ext>
            </a:extLst>
          </p:cNvPr>
          <p:cNvSpPr>
            <a:spLocks noGrp="1"/>
          </p:cNvSpPr>
          <p:nvPr>
            <p:ph type="dt" sz="half" idx="10"/>
          </p:nvPr>
        </p:nvSpPr>
        <p:spPr/>
        <p:txBody>
          <a:bodyPr/>
          <a:lstStyle/>
          <a:p>
            <a:fld id="{CBA3DAFE-C993-4937-9E0B-237357231A8C}" type="datetimeFigureOut">
              <a:rPr lang="en-GB" smtClean="0"/>
              <a:t>23/04/2020</a:t>
            </a:fld>
            <a:endParaRPr lang="en-GB" dirty="0"/>
          </a:p>
        </p:txBody>
      </p:sp>
      <p:sp>
        <p:nvSpPr>
          <p:cNvPr id="3" name="Footer Placeholder 2">
            <a:extLst>
              <a:ext uri="{FF2B5EF4-FFF2-40B4-BE49-F238E27FC236}">
                <a16:creationId xmlns:a16="http://schemas.microsoft.com/office/drawing/2014/main" id="{BCBEAC64-D626-45EE-A5E5-1420BCEF55C7}"/>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098D64CC-9DEE-48F9-B7F7-33C5898DA21E}"/>
              </a:ext>
            </a:extLst>
          </p:cNvPr>
          <p:cNvSpPr>
            <a:spLocks noGrp="1"/>
          </p:cNvSpPr>
          <p:nvPr>
            <p:ph type="sldNum" sz="quarter" idx="12"/>
          </p:nvPr>
        </p:nvSpPr>
        <p:spPr/>
        <p:txBody>
          <a:bodyPr/>
          <a:lstStyle/>
          <a:p>
            <a:fld id="{DF08EDDE-4703-46F3-9F4F-B923C08007C9}" type="slidenum">
              <a:rPr lang="en-GB" smtClean="0"/>
              <a:t>‹#›</a:t>
            </a:fld>
            <a:endParaRPr lang="en-GB" dirty="0"/>
          </a:p>
        </p:txBody>
      </p:sp>
    </p:spTree>
    <p:extLst>
      <p:ext uri="{BB962C8B-B14F-4D97-AF65-F5344CB8AC3E}">
        <p14:creationId xmlns:p14="http://schemas.microsoft.com/office/powerpoint/2010/main" val="2393117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6A648-CAFE-4002-A715-C57B45B91D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95753C-FCEA-4E3D-B97F-789ED6E957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B2DCAD-5061-4714-A9F9-C979C3E646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4B4200D-BDC8-4493-82F6-5CD40032D7C6}"/>
              </a:ext>
            </a:extLst>
          </p:cNvPr>
          <p:cNvSpPr>
            <a:spLocks noGrp="1"/>
          </p:cNvSpPr>
          <p:nvPr>
            <p:ph type="dt" sz="half" idx="10"/>
          </p:nvPr>
        </p:nvSpPr>
        <p:spPr/>
        <p:txBody>
          <a:bodyPr/>
          <a:lstStyle/>
          <a:p>
            <a:fld id="{CBA3DAFE-C993-4937-9E0B-237357231A8C}" type="datetimeFigureOut">
              <a:rPr lang="en-GB" smtClean="0"/>
              <a:t>23/04/2020</a:t>
            </a:fld>
            <a:endParaRPr lang="en-GB" dirty="0"/>
          </a:p>
        </p:txBody>
      </p:sp>
      <p:sp>
        <p:nvSpPr>
          <p:cNvPr id="6" name="Footer Placeholder 5">
            <a:extLst>
              <a:ext uri="{FF2B5EF4-FFF2-40B4-BE49-F238E27FC236}">
                <a16:creationId xmlns:a16="http://schemas.microsoft.com/office/drawing/2014/main" id="{05ADF815-44B8-46BD-BF3C-746906E022CF}"/>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B03708B-D8D8-4778-9C91-C2A9B88C3A50}"/>
              </a:ext>
            </a:extLst>
          </p:cNvPr>
          <p:cNvSpPr>
            <a:spLocks noGrp="1"/>
          </p:cNvSpPr>
          <p:nvPr>
            <p:ph type="sldNum" sz="quarter" idx="12"/>
          </p:nvPr>
        </p:nvSpPr>
        <p:spPr/>
        <p:txBody>
          <a:bodyPr/>
          <a:lstStyle/>
          <a:p>
            <a:fld id="{DF08EDDE-4703-46F3-9F4F-B923C08007C9}" type="slidenum">
              <a:rPr lang="en-GB" smtClean="0"/>
              <a:t>‹#›</a:t>
            </a:fld>
            <a:endParaRPr lang="en-GB" dirty="0"/>
          </a:p>
        </p:txBody>
      </p:sp>
    </p:spTree>
    <p:extLst>
      <p:ext uri="{BB962C8B-B14F-4D97-AF65-F5344CB8AC3E}">
        <p14:creationId xmlns:p14="http://schemas.microsoft.com/office/powerpoint/2010/main" val="27754617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8BB3C-45F8-4EF4-B4EB-2CE5FB2DAD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E9AAE15-E583-4BB4-BFA7-290EE7F402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CF967B3-C041-4B8B-AD85-BB457C7892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BCF22C-087B-4290-89AF-BAEDD38E7F16}"/>
              </a:ext>
            </a:extLst>
          </p:cNvPr>
          <p:cNvSpPr>
            <a:spLocks noGrp="1"/>
          </p:cNvSpPr>
          <p:nvPr>
            <p:ph type="dt" sz="half" idx="10"/>
          </p:nvPr>
        </p:nvSpPr>
        <p:spPr/>
        <p:txBody>
          <a:bodyPr/>
          <a:lstStyle/>
          <a:p>
            <a:fld id="{CBA3DAFE-C993-4937-9E0B-237357231A8C}" type="datetimeFigureOut">
              <a:rPr lang="en-GB" smtClean="0"/>
              <a:t>23/04/2020</a:t>
            </a:fld>
            <a:endParaRPr lang="en-GB" dirty="0"/>
          </a:p>
        </p:txBody>
      </p:sp>
      <p:sp>
        <p:nvSpPr>
          <p:cNvPr id="6" name="Footer Placeholder 5">
            <a:extLst>
              <a:ext uri="{FF2B5EF4-FFF2-40B4-BE49-F238E27FC236}">
                <a16:creationId xmlns:a16="http://schemas.microsoft.com/office/drawing/2014/main" id="{5E247707-EAB1-45A0-BE16-EA4E71FC274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EFE8578-57FC-4961-A49D-148A76594B3D}"/>
              </a:ext>
            </a:extLst>
          </p:cNvPr>
          <p:cNvSpPr>
            <a:spLocks noGrp="1"/>
          </p:cNvSpPr>
          <p:nvPr>
            <p:ph type="sldNum" sz="quarter" idx="12"/>
          </p:nvPr>
        </p:nvSpPr>
        <p:spPr/>
        <p:txBody>
          <a:bodyPr/>
          <a:lstStyle/>
          <a:p>
            <a:fld id="{DF08EDDE-4703-46F3-9F4F-B923C08007C9}" type="slidenum">
              <a:rPr lang="en-GB" smtClean="0"/>
              <a:t>‹#›</a:t>
            </a:fld>
            <a:endParaRPr lang="en-GB" dirty="0"/>
          </a:p>
        </p:txBody>
      </p:sp>
    </p:spTree>
    <p:extLst>
      <p:ext uri="{BB962C8B-B14F-4D97-AF65-F5344CB8AC3E}">
        <p14:creationId xmlns:p14="http://schemas.microsoft.com/office/powerpoint/2010/main" val="1410143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3B9D0-9C3A-46F7-B440-DDED51431D8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10567D3-2A40-4B9E-9A7D-91C54496DF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C8BF8D-2719-4D67-8475-2C7B220B9715}"/>
              </a:ext>
            </a:extLst>
          </p:cNvPr>
          <p:cNvSpPr>
            <a:spLocks noGrp="1"/>
          </p:cNvSpPr>
          <p:nvPr>
            <p:ph type="dt" sz="half" idx="10"/>
          </p:nvPr>
        </p:nvSpPr>
        <p:spPr/>
        <p:txBody>
          <a:bodyPr/>
          <a:lstStyle/>
          <a:p>
            <a:fld id="{CBA3DAFE-C993-4937-9E0B-237357231A8C}" type="datetimeFigureOut">
              <a:rPr lang="en-GB" smtClean="0"/>
              <a:t>23/04/2020</a:t>
            </a:fld>
            <a:endParaRPr lang="en-GB" dirty="0"/>
          </a:p>
        </p:txBody>
      </p:sp>
      <p:sp>
        <p:nvSpPr>
          <p:cNvPr id="5" name="Footer Placeholder 4">
            <a:extLst>
              <a:ext uri="{FF2B5EF4-FFF2-40B4-BE49-F238E27FC236}">
                <a16:creationId xmlns:a16="http://schemas.microsoft.com/office/drawing/2014/main" id="{5F492EB3-7E7C-4A5B-88B4-1D6D26836B7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C133DB2-4618-441A-82CB-9D1AD9833CFF}"/>
              </a:ext>
            </a:extLst>
          </p:cNvPr>
          <p:cNvSpPr>
            <a:spLocks noGrp="1"/>
          </p:cNvSpPr>
          <p:nvPr>
            <p:ph type="sldNum" sz="quarter" idx="12"/>
          </p:nvPr>
        </p:nvSpPr>
        <p:spPr/>
        <p:txBody>
          <a:bodyPr/>
          <a:lstStyle/>
          <a:p>
            <a:fld id="{DF08EDDE-4703-46F3-9F4F-B923C08007C9}" type="slidenum">
              <a:rPr lang="en-GB" smtClean="0"/>
              <a:t>‹#›</a:t>
            </a:fld>
            <a:endParaRPr lang="en-GB" dirty="0"/>
          </a:p>
        </p:txBody>
      </p:sp>
    </p:spTree>
    <p:extLst>
      <p:ext uri="{BB962C8B-B14F-4D97-AF65-F5344CB8AC3E}">
        <p14:creationId xmlns:p14="http://schemas.microsoft.com/office/powerpoint/2010/main" val="3050441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9FE2BA-8955-4C7E-8FB6-DA26B1E3967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854D7A-CD67-4690-9731-A3C09B2B42D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94661-88BB-435D-B7AE-C7BD2FCC4DFC}"/>
              </a:ext>
            </a:extLst>
          </p:cNvPr>
          <p:cNvSpPr>
            <a:spLocks noGrp="1"/>
          </p:cNvSpPr>
          <p:nvPr>
            <p:ph type="dt" sz="half" idx="10"/>
          </p:nvPr>
        </p:nvSpPr>
        <p:spPr/>
        <p:txBody>
          <a:bodyPr/>
          <a:lstStyle/>
          <a:p>
            <a:fld id="{CBA3DAFE-C993-4937-9E0B-237357231A8C}" type="datetimeFigureOut">
              <a:rPr lang="en-GB" smtClean="0"/>
              <a:t>23/04/2020</a:t>
            </a:fld>
            <a:endParaRPr lang="en-GB" dirty="0"/>
          </a:p>
        </p:txBody>
      </p:sp>
      <p:sp>
        <p:nvSpPr>
          <p:cNvPr id="5" name="Footer Placeholder 4">
            <a:extLst>
              <a:ext uri="{FF2B5EF4-FFF2-40B4-BE49-F238E27FC236}">
                <a16:creationId xmlns:a16="http://schemas.microsoft.com/office/drawing/2014/main" id="{4F0844B3-D022-489C-AFAD-93FF57EC52A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6FABB40-1D0B-4729-A885-567EFDFB5FA6}"/>
              </a:ext>
            </a:extLst>
          </p:cNvPr>
          <p:cNvSpPr>
            <a:spLocks noGrp="1"/>
          </p:cNvSpPr>
          <p:nvPr>
            <p:ph type="sldNum" sz="quarter" idx="12"/>
          </p:nvPr>
        </p:nvSpPr>
        <p:spPr/>
        <p:txBody>
          <a:bodyPr/>
          <a:lstStyle/>
          <a:p>
            <a:fld id="{DF08EDDE-4703-46F3-9F4F-B923C08007C9}" type="slidenum">
              <a:rPr lang="en-GB" smtClean="0"/>
              <a:t>‹#›</a:t>
            </a:fld>
            <a:endParaRPr lang="en-GB" dirty="0"/>
          </a:p>
        </p:txBody>
      </p:sp>
    </p:spTree>
    <p:extLst>
      <p:ext uri="{BB962C8B-B14F-4D97-AF65-F5344CB8AC3E}">
        <p14:creationId xmlns:p14="http://schemas.microsoft.com/office/powerpoint/2010/main" val="2126339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D52916E-F17E-4C72-BA63-583C1964E34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90E5D9-8313-4055-A404-4F8E44C523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8F6AE4-F119-4271-81F7-B147D427EB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A3DAFE-C993-4937-9E0B-237357231A8C}" type="datetimeFigureOut">
              <a:rPr lang="en-GB" smtClean="0"/>
              <a:t>23/04/2020</a:t>
            </a:fld>
            <a:endParaRPr lang="en-GB" dirty="0"/>
          </a:p>
        </p:txBody>
      </p:sp>
      <p:sp>
        <p:nvSpPr>
          <p:cNvPr id="5" name="Footer Placeholder 4">
            <a:extLst>
              <a:ext uri="{FF2B5EF4-FFF2-40B4-BE49-F238E27FC236}">
                <a16:creationId xmlns:a16="http://schemas.microsoft.com/office/drawing/2014/main" id="{AEA0BE43-D615-4EFF-8473-0E6C94BFEA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3C450158-362A-4449-9B91-4BE1580F90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08EDDE-4703-46F3-9F4F-B923C08007C9}" type="slidenum">
              <a:rPr lang="en-GB" smtClean="0"/>
              <a:t>‹#›</a:t>
            </a:fld>
            <a:endParaRPr lang="en-GB" dirty="0"/>
          </a:p>
        </p:txBody>
      </p:sp>
    </p:spTree>
    <p:extLst>
      <p:ext uri="{BB962C8B-B14F-4D97-AF65-F5344CB8AC3E}">
        <p14:creationId xmlns:p14="http://schemas.microsoft.com/office/powerpoint/2010/main" val="4269480959"/>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19CF5-3460-407C-BD0B-25C17C4922E9}"/>
              </a:ext>
            </a:extLst>
          </p:cNvPr>
          <p:cNvSpPr>
            <a:spLocks noGrp="1"/>
          </p:cNvSpPr>
          <p:nvPr>
            <p:ph type="ctrTitle"/>
          </p:nvPr>
        </p:nvSpPr>
        <p:spPr>
          <a:xfrm>
            <a:off x="6883945" y="4466615"/>
            <a:ext cx="5202037" cy="1401448"/>
          </a:xfrm>
        </p:spPr>
        <p:txBody>
          <a:bodyPr anchor="t">
            <a:normAutofit/>
          </a:bodyPr>
          <a:lstStyle/>
          <a:p>
            <a:pPr algn="l"/>
            <a:r>
              <a:rPr lang="en-GB" sz="2000" dirty="0">
                <a:solidFill>
                  <a:srgbClr val="000000"/>
                </a:solidFill>
              </a:rPr>
              <a:t>Copied his poem in her power point:!Gabriyel!</a:t>
            </a:r>
          </a:p>
        </p:txBody>
      </p:sp>
      <p:sp>
        <p:nvSpPr>
          <p:cNvPr id="3" name="Subtitle 2">
            <a:extLst>
              <a:ext uri="{FF2B5EF4-FFF2-40B4-BE49-F238E27FC236}">
                <a16:creationId xmlns:a16="http://schemas.microsoft.com/office/drawing/2014/main" id="{3E01E45A-E759-4A4F-95A5-A712E8FC6C6A}"/>
              </a:ext>
            </a:extLst>
          </p:cNvPr>
          <p:cNvSpPr>
            <a:spLocks noGrp="1"/>
          </p:cNvSpPr>
          <p:nvPr>
            <p:ph type="subTitle" idx="1"/>
          </p:nvPr>
        </p:nvSpPr>
        <p:spPr>
          <a:xfrm>
            <a:off x="6586186" y="3428999"/>
            <a:ext cx="4805691" cy="838831"/>
          </a:xfrm>
        </p:spPr>
        <p:txBody>
          <a:bodyPr anchor="b">
            <a:normAutofit/>
          </a:bodyPr>
          <a:lstStyle/>
          <a:p>
            <a:pPr algn="l"/>
            <a:r>
              <a:rPr lang="en-GB" sz="1800" dirty="0" err="1">
                <a:solidFill>
                  <a:srgbClr val="000000"/>
                </a:solidFill>
              </a:rPr>
              <a:t>Poet:TS</a:t>
            </a:r>
            <a:r>
              <a:rPr lang="en-GB" sz="1800" dirty="0">
                <a:solidFill>
                  <a:srgbClr val="000000"/>
                </a:solidFill>
              </a:rPr>
              <a:t> Elliot</a:t>
            </a:r>
          </a:p>
          <a:p>
            <a:pPr algn="l"/>
            <a:endParaRPr lang="en-GB" sz="4800" dirty="0">
              <a:solidFill>
                <a:srgbClr val="000000"/>
              </a:solidFill>
            </a:endParaRPr>
          </a:p>
        </p:txBody>
      </p:sp>
      <p:pic>
        <p:nvPicPr>
          <p:cNvPr id="1026" name="Picture 2" descr="A picture containing drawing&#10;&#10;Description automatically generated">
            <a:extLst>
              <a:ext uri="{FF2B5EF4-FFF2-40B4-BE49-F238E27FC236}">
                <a16:creationId xmlns:a16="http://schemas.microsoft.com/office/drawing/2014/main" id="{11187EA5-30ED-433C-BEE1-6181AC7A0EF5}"/>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115" r="1" b="1"/>
          <a:stretch/>
        </p:blipFill>
        <p:spPr bwMode="auto">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1A3246B9-C7A4-46E8-A4D7-6E36ED01DD08}"/>
              </a:ext>
            </a:extLst>
          </p:cNvPr>
          <p:cNvSpPr/>
          <p:nvPr/>
        </p:nvSpPr>
        <p:spPr>
          <a:xfrm>
            <a:off x="3135479" y="128970"/>
            <a:ext cx="8559908" cy="923330"/>
          </a:xfrm>
          <a:prstGeom prst="rect">
            <a:avLst/>
          </a:prstGeom>
          <a:noFill/>
        </p:spPr>
        <p:txBody>
          <a:bodyPr wrap="none" lIns="91440" tIns="45720" rIns="91440" bIns="45720">
            <a:spAutoFit/>
          </a:bodyPr>
          <a:lstStyle/>
          <a:p>
            <a:pPr algn="ctr"/>
            <a:r>
              <a:rPr lang="en-GB" sz="5400" dirty="0">
                <a:solidFill>
                  <a:srgbClr val="000000"/>
                </a:solidFill>
              </a:rPr>
              <a:t>Skimbleshanks the railway cat</a:t>
            </a:r>
            <a:endPar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32887541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75F1D1C7-F741-49FC-9EEA-91751B1B74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178" y="1120775"/>
            <a:ext cx="3606017" cy="394101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A94E8AAC-CBD6-4CD6-A7ED-4223E23D8824}"/>
              </a:ext>
            </a:extLst>
          </p:cNvPr>
          <p:cNvSpPr/>
          <p:nvPr/>
        </p:nvSpPr>
        <p:spPr>
          <a:xfrm>
            <a:off x="5838825" y="279738"/>
            <a:ext cx="6096000" cy="3693319"/>
          </a:xfrm>
          <a:prstGeom prst="rect">
            <a:avLst/>
          </a:prstGeom>
        </p:spPr>
        <p:txBody>
          <a:bodyPr>
            <a:spAutoFit/>
          </a:bodyPr>
          <a:lstStyle/>
          <a:p>
            <a:r>
              <a:rPr lang="en-GB" dirty="0">
                <a:solidFill>
                  <a:schemeClr val="tx1">
                    <a:lumMod val="75000"/>
                    <a:lumOff val="25000"/>
                  </a:schemeClr>
                </a:solidFill>
                <a:latin typeface="Arial Black" panose="020B0A04020102020204" pitchFamily="34" charset="0"/>
                <a:cs typeface="Aharoni" panose="02010803020104030203" pitchFamily="2" charset="-79"/>
              </a:rPr>
              <a:t>There's a whisper down the line at 11.39 When the Night Mail's ready to depart, Saying "Skimble where is Skimble has he gone to hunt the thimble? </a:t>
            </a:r>
          </a:p>
          <a:p>
            <a:endParaRPr lang="en-GB" dirty="0">
              <a:solidFill>
                <a:schemeClr val="tx1">
                  <a:lumMod val="75000"/>
                  <a:lumOff val="25000"/>
                </a:schemeClr>
              </a:solidFill>
              <a:latin typeface="Arial Black" panose="020B0A04020102020204" pitchFamily="34" charset="0"/>
              <a:cs typeface="Aharoni" panose="02010803020104030203" pitchFamily="2" charset="-79"/>
            </a:endParaRPr>
          </a:p>
          <a:p>
            <a:r>
              <a:rPr lang="en-GB" dirty="0">
                <a:solidFill>
                  <a:schemeClr val="tx1">
                    <a:lumMod val="75000"/>
                    <a:lumOff val="25000"/>
                  </a:schemeClr>
                </a:solidFill>
                <a:latin typeface="Arial Black" panose="020B0A04020102020204" pitchFamily="34" charset="0"/>
                <a:cs typeface="Aharoni" panose="02010803020104030203" pitchFamily="2" charset="-79"/>
              </a:rPr>
              <a:t>We must find him or the train can't start." All the guards and all the porters and the stationmaster's daughters They are searching high and low, Saying "Skimble where is Skimble for unless he's very nimble Then the Night Mail just can't go. "At</a:t>
            </a:r>
            <a:r>
              <a:rPr lang="en-GB" dirty="0">
                <a:latin typeface="Arial Black" panose="020B0A04020102020204" pitchFamily="34" charset="0"/>
                <a:cs typeface="Aharoni" panose="02010803020104030203" pitchFamily="2" charset="-79"/>
              </a:rPr>
              <a:t> 11.42 then the signal's nearly due And the passengers are frantic to a man </a:t>
            </a:r>
            <a:r>
              <a:rPr lang="en-GB" dirty="0">
                <a:solidFill>
                  <a:srgbClr val="FF66FF"/>
                </a:solidFill>
                <a:latin typeface="Arial Black" panose="020B0A04020102020204" pitchFamily="34" charset="0"/>
                <a:cs typeface="Aharoni" panose="02010803020104030203" pitchFamily="2" charset="-79"/>
              </a:rPr>
              <a:t> </a:t>
            </a:r>
          </a:p>
        </p:txBody>
      </p:sp>
      <p:sp>
        <p:nvSpPr>
          <p:cNvPr id="3" name="Rectangle 2">
            <a:extLst>
              <a:ext uri="{FF2B5EF4-FFF2-40B4-BE49-F238E27FC236}">
                <a16:creationId xmlns:a16="http://schemas.microsoft.com/office/drawing/2014/main" id="{E0D0BBC0-6514-4D09-9B7A-144D0BF253D2}"/>
              </a:ext>
            </a:extLst>
          </p:cNvPr>
          <p:cNvSpPr/>
          <p:nvPr/>
        </p:nvSpPr>
        <p:spPr>
          <a:xfrm>
            <a:off x="5838825" y="4495711"/>
            <a:ext cx="6610350" cy="1477328"/>
          </a:xfrm>
          <a:prstGeom prst="rect">
            <a:avLst/>
          </a:prstGeom>
        </p:spPr>
        <p:txBody>
          <a:bodyPr wrap="square">
            <a:spAutoFit/>
          </a:bodyPr>
          <a:lstStyle/>
          <a:p>
            <a:r>
              <a:rPr lang="en-GB" dirty="0">
                <a:latin typeface="Arial Black" panose="020B0A04020102020204" pitchFamily="34" charset="0"/>
                <a:cs typeface="Aharoni" panose="02010803020104030203" pitchFamily="2" charset="-79"/>
              </a:rPr>
              <a:t>Then Skimble will appear and he'll saunter to the rear: He's been busy in the luggage van! He gives one flash of his glass-green eyes And the signal goes "All Clear!" And we're off at last for the northern part of the northern hemisphere </a:t>
            </a:r>
          </a:p>
        </p:txBody>
      </p:sp>
    </p:spTree>
    <p:extLst>
      <p:ext uri="{BB962C8B-B14F-4D97-AF65-F5344CB8AC3E}">
        <p14:creationId xmlns:p14="http://schemas.microsoft.com/office/powerpoint/2010/main" val="315345404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369E30-12CE-455A-B052-28BEF9C274FA}"/>
              </a:ext>
            </a:extLst>
          </p:cNvPr>
          <p:cNvSpPr/>
          <p:nvPr/>
        </p:nvSpPr>
        <p:spPr>
          <a:xfrm>
            <a:off x="352425" y="636538"/>
            <a:ext cx="6096000" cy="2862322"/>
          </a:xfrm>
          <a:prstGeom prst="rect">
            <a:avLst/>
          </a:prstGeom>
        </p:spPr>
        <p:txBody>
          <a:bodyPr>
            <a:spAutoFit/>
          </a:bodyPr>
          <a:lstStyle/>
          <a:p>
            <a:r>
              <a:rPr lang="en-GB" dirty="0">
                <a:latin typeface="Arial Black" panose="020B0A04020102020204" pitchFamily="34" charset="0"/>
              </a:rPr>
              <a:t>You may say that by and large it is Skimble who's in charge Of the Sleeping Car Express. From the driver and the guards to the bagmen playing cards He will supervise them all, more or less. Down the corridor he paces and examines all the faces Of the travellers in the First and the Third; He establishes control by a regular patrol And he'd know at once if anything occurred. He will watch you without winking and he sees what you are thinking</a:t>
            </a:r>
          </a:p>
        </p:txBody>
      </p:sp>
      <p:pic>
        <p:nvPicPr>
          <p:cNvPr id="3074" name="Picture 2">
            <a:extLst>
              <a:ext uri="{FF2B5EF4-FFF2-40B4-BE49-F238E27FC236}">
                <a16:creationId xmlns:a16="http://schemas.microsoft.com/office/drawing/2014/main" id="{9D6D8501-A4ED-476B-8713-DDD5E62440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6170" y="914142"/>
            <a:ext cx="2998893" cy="449834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BBD8FAAD-A77E-483A-831B-DA23373E6821}"/>
              </a:ext>
            </a:extLst>
          </p:cNvPr>
          <p:cNvSpPr/>
          <p:nvPr/>
        </p:nvSpPr>
        <p:spPr>
          <a:xfrm>
            <a:off x="284480" y="3429000"/>
            <a:ext cx="5811520" cy="1477328"/>
          </a:xfrm>
          <a:prstGeom prst="rect">
            <a:avLst/>
          </a:prstGeom>
        </p:spPr>
        <p:txBody>
          <a:bodyPr wrap="square">
            <a:spAutoFit/>
          </a:bodyPr>
          <a:lstStyle/>
          <a:p>
            <a:r>
              <a:rPr lang="en-GB" dirty="0">
                <a:latin typeface="Arial Black" panose="020B0A04020102020204" pitchFamily="34" charset="0"/>
              </a:rPr>
              <a:t>And it's certain that he doesn't approve Of hilarity and riot, so the folk are very quiet When Skimble is about and on the move. You can play no pranks with Skimbleshanks! He's a Cat that cannot be ignored;</a:t>
            </a:r>
          </a:p>
        </p:txBody>
      </p:sp>
      <p:sp>
        <p:nvSpPr>
          <p:cNvPr id="4" name="Rectangle 3">
            <a:extLst>
              <a:ext uri="{FF2B5EF4-FFF2-40B4-BE49-F238E27FC236}">
                <a16:creationId xmlns:a16="http://schemas.microsoft.com/office/drawing/2014/main" id="{1D29B851-B3E6-46EE-98DF-52D3B097F89D}"/>
              </a:ext>
            </a:extLst>
          </p:cNvPr>
          <p:cNvSpPr/>
          <p:nvPr/>
        </p:nvSpPr>
        <p:spPr>
          <a:xfrm>
            <a:off x="284480" y="4766151"/>
            <a:ext cx="6096000" cy="646331"/>
          </a:xfrm>
          <a:prstGeom prst="rect">
            <a:avLst/>
          </a:prstGeom>
        </p:spPr>
        <p:txBody>
          <a:bodyPr>
            <a:spAutoFit/>
          </a:bodyPr>
          <a:lstStyle/>
          <a:p>
            <a:r>
              <a:rPr lang="en-GB" dirty="0">
                <a:latin typeface="Arial Black" panose="020B0A04020102020204" pitchFamily="34" charset="0"/>
              </a:rPr>
              <a:t>So nothing goes wrong on the Northern Mail When Skimbleshanks is aboard. </a:t>
            </a:r>
          </a:p>
        </p:txBody>
      </p:sp>
    </p:spTree>
    <p:extLst>
      <p:ext uri="{BB962C8B-B14F-4D97-AF65-F5344CB8AC3E}">
        <p14:creationId xmlns:p14="http://schemas.microsoft.com/office/powerpoint/2010/main" val="1927730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262075-7894-4AB4-AC16-D00523DA6AE5}"/>
              </a:ext>
            </a:extLst>
          </p:cNvPr>
          <p:cNvSpPr/>
          <p:nvPr/>
        </p:nvSpPr>
        <p:spPr>
          <a:xfrm>
            <a:off x="684212" y="401185"/>
            <a:ext cx="5413375" cy="2136775"/>
          </a:xfrm>
          <a:prstGeom prst="rect">
            <a:avLst/>
          </a:prstGeom>
        </p:spPr>
        <p:txBody>
          <a:bodyPr wrap="square" anchor="t">
            <a:normAutofit/>
          </a:bodyPr>
          <a:lstStyle/>
          <a:p>
            <a:pPr>
              <a:spcAft>
                <a:spcPts val="600"/>
              </a:spcAft>
            </a:pPr>
            <a:r>
              <a:rPr lang="en-GB" dirty="0">
                <a:latin typeface="Arial Black" panose="020B0A04020102020204" pitchFamily="34" charset="0"/>
              </a:rPr>
              <a:t>1. The train, full of commuters­ was ready at 11.39</a:t>
            </a:r>
          </a:p>
        </p:txBody>
      </p:sp>
      <p:sp>
        <p:nvSpPr>
          <p:cNvPr id="5" name="Rectangle 4">
            <a:extLst>
              <a:ext uri="{FF2B5EF4-FFF2-40B4-BE49-F238E27FC236}">
                <a16:creationId xmlns:a16="http://schemas.microsoft.com/office/drawing/2014/main" id="{81770CB0-1BB5-4127-9800-51E3454C2E95}"/>
              </a:ext>
            </a:extLst>
          </p:cNvPr>
          <p:cNvSpPr/>
          <p:nvPr/>
        </p:nvSpPr>
        <p:spPr>
          <a:xfrm>
            <a:off x="-70308" y="1632857"/>
            <a:ext cx="2720069" cy="2615978"/>
          </a:xfrm>
          <a:prstGeom prst="rect">
            <a:avLst/>
          </a:prstGeom>
        </p:spPr>
        <p:txBody>
          <a:bodyPr wrap="square" anchor="t">
            <a:normAutofit/>
          </a:bodyPr>
          <a:lstStyle/>
          <a:p>
            <a:pPr>
              <a:spcAft>
                <a:spcPts val="600"/>
              </a:spcAft>
            </a:pPr>
            <a:r>
              <a:rPr lang="en-GB" dirty="0">
                <a:latin typeface="Arial Black" panose="020B0A04020102020204" pitchFamily="34" charset="0"/>
              </a:rPr>
              <a:t>3.Everybody, including the daughters of Stationmaster- searched hard for him. </a:t>
            </a:r>
          </a:p>
        </p:txBody>
      </p:sp>
      <p:sp>
        <p:nvSpPr>
          <p:cNvPr id="6" name="Rectangle 5">
            <a:extLst>
              <a:ext uri="{FF2B5EF4-FFF2-40B4-BE49-F238E27FC236}">
                <a16:creationId xmlns:a16="http://schemas.microsoft.com/office/drawing/2014/main" id="{241A1C6B-FAFC-439A-9FB1-E6B4C52A1E51}"/>
              </a:ext>
            </a:extLst>
          </p:cNvPr>
          <p:cNvSpPr/>
          <p:nvPr/>
        </p:nvSpPr>
        <p:spPr>
          <a:xfrm>
            <a:off x="6897008" y="2020887"/>
            <a:ext cx="5327650" cy="3352800"/>
          </a:xfrm>
          <a:prstGeom prst="rect">
            <a:avLst/>
          </a:prstGeom>
        </p:spPr>
        <p:txBody>
          <a:bodyPr wrap="square" anchor="t">
            <a:normAutofit/>
          </a:bodyPr>
          <a:lstStyle/>
          <a:p>
            <a:pPr>
              <a:spcAft>
                <a:spcPts val="600"/>
              </a:spcAft>
            </a:pPr>
            <a:r>
              <a:rPr lang="en-GB" dirty="0">
                <a:solidFill>
                  <a:srgbClr val="C00000"/>
                </a:solidFill>
                <a:latin typeface="Arial Black" panose="020B0A04020102020204" pitchFamily="34" charset="0"/>
              </a:rPr>
              <a:t>. </a:t>
            </a:r>
            <a:endParaRPr lang="en-GB" dirty="0">
              <a:latin typeface="Arial Black" panose="020B0A04020102020204" pitchFamily="34" charset="0"/>
            </a:endParaRPr>
          </a:p>
        </p:txBody>
      </p:sp>
      <p:sp>
        <p:nvSpPr>
          <p:cNvPr id="4" name="Rectangle 3">
            <a:extLst>
              <a:ext uri="{FF2B5EF4-FFF2-40B4-BE49-F238E27FC236}">
                <a16:creationId xmlns:a16="http://schemas.microsoft.com/office/drawing/2014/main" id="{90377A90-8C8E-493C-B64B-3D08AFEE2A33}"/>
              </a:ext>
            </a:extLst>
          </p:cNvPr>
          <p:cNvSpPr/>
          <p:nvPr/>
        </p:nvSpPr>
        <p:spPr>
          <a:xfrm>
            <a:off x="6810151" y="305962"/>
            <a:ext cx="5327650" cy="3013075"/>
          </a:xfrm>
          <a:prstGeom prst="rect">
            <a:avLst/>
          </a:prstGeom>
        </p:spPr>
        <p:txBody>
          <a:bodyPr wrap="square" anchor="t">
            <a:normAutofit/>
          </a:bodyPr>
          <a:lstStyle/>
          <a:p>
            <a:pPr>
              <a:spcAft>
                <a:spcPts val="600"/>
              </a:spcAft>
            </a:pPr>
            <a:r>
              <a:rPr lang="en-GB" dirty="0">
                <a:latin typeface="Arial Black" panose="020B0A04020102020204" pitchFamily="34" charset="0"/>
              </a:rPr>
              <a:t>2. Nobody knew where Skimbleshanks, the cat of the railway , had gone</a:t>
            </a:r>
            <a:r>
              <a:rPr lang="en-GB" dirty="0"/>
              <a:t>.</a:t>
            </a:r>
          </a:p>
        </p:txBody>
      </p:sp>
      <p:sp>
        <p:nvSpPr>
          <p:cNvPr id="14" name="Rectangle 13">
            <a:extLst>
              <a:ext uri="{FF2B5EF4-FFF2-40B4-BE49-F238E27FC236}">
                <a16:creationId xmlns:a16="http://schemas.microsoft.com/office/drawing/2014/main" id="{B445EE91-F5AF-4E72-8FDE-1F6A61C91070}"/>
              </a:ext>
            </a:extLst>
          </p:cNvPr>
          <p:cNvSpPr/>
          <p:nvPr/>
        </p:nvSpPr>
        <p:spPr>
          <a:xfrm>
            <a:off x="3015342" y="3093364"/>
            <a:ext cx="3287486" cy="369332"/>
          </a:xfrm>
          <a:prstGeom prst="rect">
            <a:avLst/>
          </a:prstGeom>
        </p:spPr>
        <p:txBody>
          <a:bodyPr wrap="square">
            <a:spAutoFit/>
          </a:bodyPr>
          <a:lstStyle/>
          <a:p>
            <a:r>
              <a:rPr lang="fr-FR" dirty="0">
                <a:effectLst/>
                <a:latin typeface="Segoe UI Web (West European)"/>
              </a:rPr>
              <a:t>. </a:t>
            </a:r>
            <a:endParaRPr lang="en-GB" dirty="0"/>
          </a:p>
        </p:txBody>
      </p:sp>
      <p:sp>
        <p:nvSpPr>
          <p:cNvPr id="15" name="Rectangle 14">
            <a:extLst>
              <a:ext uri="{FF2B5EF4-FFF2-40B4-BE49-F238E27FC236}">
                <a16:creationId xmlns:a16="http://schemas.microsoft.com/office/drawing/2014/main" id="{E5B48C1B-BCAA-4A8F-BD6C-20B69B51EC17}"/>
              </a:ext>
            </a:extLst>
          </p:cNvPr>
          <p:cNvSpPr/>
          <p:nvPr/>
        </p:nvSpPr>
        <p:spPr>
          <a:xfrm>
            <a:off x="177119" y="5959711"/>
            <a:ext cx="4834844" cy="923330"/>
          </a:xfrm>
          <a:prstGeom prst="rect">
            <a:avLst/>
          </a:prstGeom>
        </p:spPr>
        <p:txBody>
          <a:bodyPr wrap="square">
            <a:spAutoFit/>
          </a:bodyPr>
          <a:lstStyle/>
          <a:p>
            <a:r>
              <a:rPr lang="en-GB" dirty="0">
                <a:latin typeface="Arial Black" panose="020B0A04020102020204" pitchFamily="34" charset="0"/>
              </a:rPr>
              <a:t>5.Skimbleshanks gave a flash of his eyes, Emerald-green and bright, to set the train going</a:t>
            </a:r>
          </a:p>
        </p:txBody>
      </p:sp>
      <p:sp>
        <p:nvSpPr>
          <p:cNvPr id="16" name="Rectangle 15">
            <a:extLst>
              <a:ext uri="{FF2B5EF4-FFF2-40B4-BE49-F238E27FC236}">
                <a16:creationId xmlns:a16="http://schemas.microsoft.com/office/drawing/2014/main" id="{E1FAA2D6-BC69-40F2-93E2-808B2C999EBE}"/>
              </a:ext>
            </a:extLst>
          </p:cNvPr>
          <p:cNvSpPr/>
          <p:nvPr/>
        </p:nvSpPr>
        <p:spPr>
          <a:xfrm>
            <a:off x="8176759" y="4390051"/>
            <a:ext cx="2122714" cy="1754326"/>
          </a:xfrm>
          <a:prstGeom prst="rect">
            <a:avLst/>
          </a:prstGeom>
        </p:spPr>
        <p:txBody>
          <a:bodyPr wrap="square">
            <a:spAutoFit/>
          </a:bodyPr>
          <a:lstStyle/>
          <a:p>
            <a:r>
              <a:rPr lang="en-GB" dirty="0">
                <a:latin typeface="Arial Black" panose="020B0A04020102020204" pitchFamily="34" charset="0"/>
              </a:rPr>
              <a:t>6.The driver watched for the signal (just to be safe) then started the journey </a:t>
            </a:r>
          </a:p>
        </p:txBody>
      </p:sp>
      <p:sp>
        <p:nvSpPr>
          <p:cNvPr id="17" name="Rectangle 16">
            <a:extLst>
              <a:ext uri="{FF2B5EF4-FFF2-40B4-BE49-F238E27FC236}">
                <a16:creationId xmlns:a16="http://schemas.microsoft.com/office/drawing/2014/main" id="{8419A16A-60DB-4FA7-BBD1-1546006C6BA3}"/>
              </a:ext>
            </a:extLst>
          </p:cNvPr>
          <p:cNvSpPr/>
          <p:nvPr/>
        </p:nvSpPr>
        <p:spPr>
          <a:xfrm>
            <a:off x="5294994" y="3563279"/>
            <a:ext cx="2122714" cy="2031325"/>
          </a:xfrm>
          <a:prstGeom prst="rect">
            <a:avLst/>
          </a:prstGeom>
        </p:spPr>
        <p:txBody>
          <a:bodyPr wrap="square">
            <a:spAutoFit/>
          </a:bodyPr>
          <a:lstStyle/>
          <a:p>
            <a:r>
              <a:rPr lang="en-GB" dirty="0">
                <a:latin typeface="Arial Black" panose="020B0A04020102020204" pitchFamily="34" charset="0"/>
              </a:rPr>
              <a:t>7.The train was travelling to the north through the night – on the way to Scotland </a:t>
            </a:r>
          </a:p>
        </p:txBody>
      </p:sp>
      <p:sp>
        <p:nvSpPr>
          <p:cNvPr id="18" name="Rectangle 17">
            <a:extLst>
              <a:ext uri="{FF2B5EF4-FFF2-40B4-BE49-F238E27FC236}">
                <a16:creationId xmlns:a16="http://schemas.microsoft.com/office/drawing/2014/main" id="{FC3F6919-66AF-4F64-A930-E1E321EA328D}"/>
              </a:ext>
            </a:extLst>
          </p:cNvPr>
          <p:cNvSpPr/>
          <p:nvPr/>
        </p:nvSpPr>
        <p:spPr>
          <a:xfrm>
            <a:off x="5442858" y="2118708"/>
            <a:ext cx="3287486" cy="1200329"/>
          </a:xfrm>
          <a:prstGeom prst="rect">
            <a:avLst/>
          </a:prstGeom>
        </p:spPr>
        <p:txBody>
          <a:bodyPr wrap="square">
            <a:spAutoFit/>
          </a:bodyPr>
          <a:lstStyle/>
          <a:p>
            <a:r>
              <a:rPr lang="en-GB" dirty="0">
                <a:latin typeface="Arial Black" panose="020B0A04020102020204" pitchFamily="34" charset="0"/>
              </a:rPr>
              <a:t>8. Everybody – including Passangers, drivers, guards and bagmen - respect Skimbleshanks. </a:t>
            </a:r>
          </a:p>
        </p:txBody>
      </p:sp>
      <p:sp>
        <p:nvSpPr>
          <p:cNvPr id="19" name="Rectangle 18">
            <a:extLst>
              <a:ext uri="{FF2B5EF4-FFF2-40B4-BE49-F238E27FC236}">
                <a16:creationId xmlns:a16="http://schemas.microsoft.com/office/drawing/2014/main" id="{90457CF7-8AC7-433E-B050-12C8A05A7BE3}"/>
              </a:ext>
            </a:extLst>
          </p:cNvPr>
          <p:cNvSpPr/>
          <p:nvPr/>
        </p:nvSpPr>
        <p:spPr>
          <a:xfrm>
            <a:off x="2481030" y="2926059"/>
            <a:ext cx="2097768" cy="1754326"/>
          </a:xfrm>
          <a:prstGeom prst="rect">
            <a:avLst/>
          </a:prstGeom>
        </p:spPr>
        <p:txBody>
          <a:bodyPr wrap="square">
            <a:spAutoFit/>
          </a:bodyPr>
          <a:lstStyle/>
          <a:p>
            <a:r>
              <a:rPr lang="en-GB" dirty="0">
                <a:latin typeface="Arial Black" panose="020B0A04020102020204" pitchFamily="34" charset="0"/>
              </a:rPr>
              <a:t> 9.Skimbleshanks, keeping control as he goes, patrols the corridors</a:t>
            </a:r>
          </a:p>
        </p:txBody>
      </p:sp>
      <p:sp>
        <p:nvSpPr>
          <p:cNvPr id="21" name="Rectangle 20">
            <a:extLst>
              <a:ext uri="{FF2B5EF4-FFF2-40B4-BE49-F238E27FC236}">
                <a16:creationId xmlns:a16="http://schemas.microsoft.com/office/drawing/2014/main" id="{EF2FA865-4296-4858-B121-AB5D2233A885}"/>
              </a:ext>
            </a:extLst>
          </p:cNvPr>
          <p:cNvSpPr/>
          <p:nvPr/>
        </p:nvSpPr>
        <p:spPr>
          <a:xfrm>
            <a:off x="2750909" y="1571224"/>
            <a:ext cx="7051289" cy="369332"/>
          </a:xfrm>
          <a:prstGeom prst="rect">
            <a:avLst/>
          </a:prstGeom>
        </p:spPr>
        <p:txBody>
          <a:bodyPr wrap="none">
            <a:spAutoFit/>
          </a:bodyPr>
          <a:lstStyle/>
          <a:p>
            <a:r>
              <a:rPr lang="en-GB" dirty="0">
                <a:latin typeface="Arial Black" panose="020B0A04020102020204" pitchFamily="34" charset="0"/>
              </a:rPr>
              <a:t>4.The passengers {that were in the train} grew frantic</a:t>
            </a:r>
            <a:r>
              <a:rPr lang="en-GB" dirty="0"/>
              <a:t>.</a:t>
            </a:r>
          </a:p>
        </p:txBody>
      </p:sp>
    </p:spTree>
    <p:extLst>
      <p:ext uri="{BB962C8B-B14F-4D97-AF65-F5344CB8AC3E}">
        <p14:creationId xmlns:p14="http://schemas.microsoft.com/office/powerpoint/2010/main" val="2722465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8C9238-A20F-4A17-A144-9E1C3BA0B03F}"/>
              </a:ext>
            </a:extLst>
          </p:cNvPr>
          <p:cNvSpPr/>
          <p:nvPr/>
        </p:nvSpPr>
        <p:spPr>
          <a:xfrm>
            <a:off x="1407259" y="1306677"/>
            <a:ext cx="6876770" cy="369332"/>
          </a:xfrm>
          <a:prstGeom prst="rect">
            <a:avLst/>
          </a:prstGeom>
        </p:spPr>
        <p:txBody>
          <a:bodyPr wrap="square">
            <a:spAutoFit/>
          </a:bodyPr>
          <a:lstStyle/>
          <a:p>
            <a:r>
              <a:rPr lang="fr-FR" dirty="0">
                <a:latin typeface="Segoe UI Web (West European)"/>
              </a:rPr>
              <a:t>1</a:t>
            </a:r>
            <a:r>
              <a:rPr lang="fr-FR" dirty="0">
                <a:effectLst/>
                <a:latin typeface="Segoe UI Web (West European)"/>
              </a:rPr>
              <a:t>. </a:t>
            </a:r>
            <a:r>
              <a:rPr lang="fr-FR" dirty="0">
                <a:effectLst/>
                <a:latin typeface="Arial Black" panose="020B0A04020102020204" pitchFamily="34" charset="0"/>
              </a:rPr>
              <a:t>Le train, plein de navetteurs était prêt à 11h39</a:t>
            </a:r>
            <a:r>
              <a:rPr lang="fr-FR" dirty="0">
                <a:latin typeface="Arial Black" panose="020B0A04020102020204" pitchFamily="34" charset="0"/>
              </a:rPr>
              <a:t> </a:t>
            </a:r>
          </a:p>
        </p:txBody>
      </p:sp>
      <p:sp>
        <p:nvSpPr>
          <p:cNvPr id="3" name="Rectangle 2">
            <a:extLst>
              <a:ext uri="{FF2B5EF4-FFF2-40B4-BE49-F238E27FC236}">
                <a16:creationId xmlns:a16="http://schemas.microsoft.com/office/drawing/2014/main" id="{89E7F83A-194A-4B3D-86A4-0D139A07A5A1}"/>
              </a:ext>
            </a:extLst>
          </p:cNvPr>
          <p:cNvSpPr/>
          <p:nvPr/>
        </p:nvSpPr>
        <p:spPr>
          <a:xfrm>
            <a:off x="3048000" y="3105835"/>
            <a:ext cx="6096000" cy="646331"/>
          </a:xfrm>
          <a:prstGeom prst="rect">
            <a:avLst/>
          </a:prstGeom>
        </p:spPr>
        <p:txBody>
          <a:bodyPr>
            <a:spAutoFit/>
          </a:bodyPr>
          <a:lstStyle/>
          <a:p>
            <a:r>
              <a:rPr lang="fr-FR" dirty="0">
                <a:effectLst/>
                <a:latin typeface="+mj-lt"/>
              </a:rPr>
              <a:t>2.</a:t>
            </a:r>
            <a:r>
              <a:rPr lang="fr-FR" dirty="0">
                <a:effectLst/>
                <a:latin typeface="Arial Black" panose="020B0A04020102020204" pitchFamily="34" charset="0"/>
              </a:rPr>
              <a:t> Personne ne savait où Skimbleshanks, le chat du chemin de fer , était allé.</a:t>
            </a:r>
          </a:p>
        </p:txBody>
      </p:sp>
      <p:sp>
        <p:nvSpPr>
          <p:cNvPr id="4" name="Rectangle 3">
            <a:extLst>
              <a:ext uri="{FF2B5EF4-FFF2-40B4-BE49-F238E27FC236}">
                <a16:creationId xmlns:a16="http://schemas.microsoft.com/office/drawing/2014/main" id="{FC49A194-3E43-46DB-A919-CFCB637156B0}"/>
              </a:ext>
            </a:extLst>
          </p:cNvPr>
          <p:cNvSpPr/>
          <p:nvPr/>
        </p:nvSpPr>
        <p:spPr>
          <a:xfrm>
            <a:off x="2656112" y="4535661"/>
            <a:ext cx="6096001" cy="646331"/>
          </a:xfrm>
          <a:prstGeom prst="rect">
            <a:avLst/>
          </a:prstGeom>
        </p:spPr>
        <p:txBody>
          <a:bodyPr wrap="square">
            <a:spAutoFit/>
          </a:bodyPr>
          <a:lstStyle/>
          <a:p>
            <a:r>
              <a:rPr lang="fr-FR" dirty="0">
                <a:effectLst/>
                <a:latin typeface="Segoe UI Web (West European)"/>
              </a:rPr>
              <a:t>3.</a:t>
            </a:r>
            <a:r>
              <a:rPr lang="fr-FR" dirty="0">
                <a:effectLst/>
                <a:latin typeface="Arial Black" panose="020B0A04020102020204" pitchFamily="34" charset="0"/>
              </a:rPr>
              <a:t>Tout le monde, y compris les filles de Station master- a cherché dur pour lui. </a:t>
            </a:r>
          </a:p>
        </p:txBody>
      </p:sp>
      <p:sp>
        <p:nvSpPr>
          <p:cNvPr id="5" name="Rectangle 4">
            <a:extLst>
              <a:ext uri="{FF2B5EF4-FFF2-40B4-BE49-F238E27FC236}">
                <a16:creationId xmlns:a16="http://schemas.microsoft.com/office/drawing/2014/main" id="{0FABD51B-17F4-4B35-BAF4-209DF73F3496}"/>
              </a:ext>
            </a:extLst>
          </p:cNvPr>
          <p:cNvSpPr/>
          <p:nvPr/>
        </p:nvSpPr>
        <p:spPr>
          <a:xfrm>
            <a:off x="2329543" y="1760733"/>
            <a:ext cx="7032172" cy="646331"/>
          </a:xfrm>
          <a:prstGeom prst="rect">
            <a:avLst/>
          </a:prstGeom>
        </p:spPr>
        <p:txBody>
          <a:bodyPr wrap="square">
            <a:spAutoFit/>
          </a:bodyPr>
          <a:lstStyle/>
          <a:p>
            <a:r>
              <a:rPr lang="fr-FR" dirty="0">
                <a:effectLst/>
                <a:latin typeface="Arial Black" panose="020B0A04020102020204" pitchFamily="34" charset="0"/>
              </a:rPr>
              <a:t>4.Les passagers « qui étaient dans le train » sont devenus frénétiques.</a:t>
            </a:r>
          </a:p>
        </p:txBody>
      </p:sp>
      <p:sp>
        <p:nvSpPr>
          <p:cNvPr id="6" name="Rectangle 5">
            <a:extLst>
              <a:ext uri="{FF2B5EF4-FFF2-40B4-BE49-F238E27FC236}">
                <a16:creationId xmlns:a16="http://schemas.microsoft.com/office/drawing/2014/main" id="{1ED6FC1E-D198-4C18-A7AB-47CC6197D7BE}"/>
              </a:ext>
            </a:extLst>
          </p:cNvPr>
          <p:cNvSpPr/>
          <p:nvPr/>
        </p:nvSpPr>
        <p:spPr>
          <a:xfrm>
            <a:off x="9361715" y="4662493"/>
            <a:ext cx="2830285" cy="2031325"/>
          </a:xfrm>
          <a:prstGeom prst="rect">
            <a:avLst/>
          </a:prstGeom>
        </p:spPr>
        <p:txBody>
          <a:bodyPr wrap="square">
            <a:spAutoFit/>
          </a:bodyPr>
          <a:lstStyle/>
          <a:p>
            <a:r>
              <a:rPr lang="fr-FR" dirty="0">
                <a:effectLst/>
                <a:latin typeface="Arial Black" panose="020B0A04020102020204" pitchFamily="34" charset="0"/>
              </a:rPr>
              <a:t>5.Skimbleshanks a donné un flash de ses yeux, vert émeraude et lumineux, pour mettre le train en route</a:t>
            </a:r>
          </a:p>
        </p:txBody>
      </p:sp>
      <p:sp>
        <p:nvSpPr>
          <p:cNvPr id="7" name="Rectangle 6">
            <a:extLst>
              <a:ext uri="{FF2B5EF4-FFF2-40B4-BE49-F238E27FC236}">
                <a16:creationId xmlns:a16="http://schemas.microsoft.com/office/drawing/2014/main" id="{3C5D0FFB-F968-43AF-813E-814B7C44F33D}"/>
              </a:ext>
            </a:extLst>
          </p:cNvPr>
          <p:cNvSpPr/>
          <p:nvPr/>
        </p:nvSpPr>
        <p:spPr>
          <a:xfrm>
            <a:off x="8523514" y="3105835"/>
            <a:ext cx="2993572" cy="1477328"/>
          </a:xfrm>
          <a:prstGeom prst="rect">
            <a:avLst/>
          </a:prstGeom>
        </p:spPr>
        <p:txBody>
          <a:bodyPr wrap="square">
            <a:spAutoFit/>
          </a:bodyPr>
          <a:lstStyle/>
          <a:p>
            <a:r>
              <a:rPr lang="fr-FR" dirty="0">
                <a:effectLst/>
                <a:latin typeface="Arial Black" panose="020B0A04020102020204" pitchFamily="34" charset="0"/>
              </a:rPr>
              <a:t>6.Le conducteur a regardé pour le signal (juste pour être sûr) puis a commencé le voyage </a:t>
            </a:r>
          </a:p>
        </p:txBody>
      </p:sp>
      <p:sp>
        <p:nvSpPr>
          <p:cNvPr id="8" name="Rectangle 7">
            <a:extLst>
              <a:ext uri="{FF2B5EF4-FFF2-40B4-BE49-F238E27FC236}">
                <a16:creationId xmlns:a16="http://schemas.microsoft.com/office/drawing/2014/main" id="{CF0FCF40-E594-4AEE-8BB0-D6E25BCEA39D}"/>
              </a:ext>
            </a:extLst>
          </p:cNvPr>
          <p:cNvSpPr/>
          <p:nvPr/>
        </p:nvSpPr>
        <p:spPr>
          <a:xfrm>
            <a:off x="5704113" y="475680"/>
            <a:ext cx="6096000" cy="646331"/>
          </a:xfrm>
          <a:prstGeom prst="rect">
            <a:avLst/>
          </a:prstGeom>
        </p:spPr>
        <p:txBody>
          <a:bodyPr>
            <a:spAutoFit/>
          </a:bodyPr>
          <a:lstStyle/>
          <a:p>
            <a:r>
              <a:rPr lang="fr-FR" dirty="0">
                <a:effectLst/>
                <a:latin typeface="Arial Black" panose="020B0A04020102020204" pitchFamily="34" charset="0"/>
              </a:rPr>
              <a:t>7.Le train se déplaçait vers le nord toute la nuit - jusqu’au chemin de l’Ecosse</a:t>
            </a:r>
          </a:p>
        </p:txBody>
      </p:sp>
      <p:sp>
        <p:nvSpPr>
          <p:cNvPr id="9" name="Rectangle 8">
            <a:extLst>
              <a:ext uri="{FF2B5EF4-FFF2-40B4-BE49-F238E27FC236}">
                <a16:creationId xmlns:a16="http://schemas.microsoft.com/office/drawing/2014/main" id="{BBB15F3E-6F5F-4E1D-AC11-C0C433A23E39}"/>
              </a:ext>
            </a:extLst>
          </p:cNvPr>
          <p:cNvSpPr/>
          <p:nvPr/>
        </p:nvSpPr>
        <p:spPr>
          <a:xfrm>
            <a:off x="1719943" y="5458990"/>
            <a:ext cx="6096000" cy="923330"/>
          </a:xfrm>
          <a:prstGeom prst="rect">
            <a:avLst/>
          </a:prstGeom>
        </p:spPr>
        <p:txBody>
          <a:bodyPr>
            <a:spAutoFit/>
          </a:bodyPr>
          <a:lstStyle/>
          <a:p>
            <a:r>
              <a:rPr lang="fr-FR" dirty="0">
                <a:effectLst/>
                <a:latin typeface="Segoe UI Web (West European)"/>
              </a:rPr>
              <a:t>8. </a:t>
            </a:r>
            <a:r>
              <a:rPr lang="fr-FR" dirty="0">
                <a:effectLst/>
                <a:latin typeface="Arial Black" panose="020B0A04020102020204" pitchFamily="34" charset="0"/>
              </a:rPr>
              <a:t>Tout le monde, y compris les Passangers, les chauffeurs, les gardiens et les bagmen, respecte Skimbleshanks</a:t>
            </a:r>
            <a:r>
              <a:rPr lang="fr-FR" dirty="0">
                <a:effectLst/>
                <a:latin typeface="Segoe UI Web (West European)"/>
              </a:rPr>
              <a:t>. </a:t>
            </a:r>
          </a:p>
        </p:txBody>
      </p:sp>
      <p:sp>
        <p:nvSpPr>
          <p:cNvPr id="10" name="Rectangle 9">
            <a:extLst>
              <a:ext uri="{FF2B5EF4-FFF2-40B4-BE49-F238E27FC236}">
                <a16:creationId xmlns:a16="http://schemas.microsoft.com/office/drawing/2014/main" id="{57060362-AC54-4C43-9BCF-A8CD1D67A6DB}"/>
              </a:ext>
            </a:extLst>
          </p:cNvPr>
          <p:cNvSpPr/>
          <p:nvPr/>
        </p:nvSpPr>
        <p:spPr>
          <a:xfrm>
            <a:off x="1001482" y="2796114"/>
            <a:ext cx="2046518" cy="2031325"/>
          </a:xfrm>
          <a:prstGeom prst="rect">
            <a:avLst/>
          </a:prstGeom>
        </p:spPr>
        <p:txBody>
          <a:bodyPr wrap="square">
            <a:spAutoFit/>
          </a:bodyPr>
          <a:lstStyle/>
          <a:p>
            <a:r>
              <a:rPr lang="fr-FR" dirty="0">
                <a:effectLst/>
                <a:latin typeface="Segoe UI Web (West European)"/>
              </a:rPr>
              <a:t>9.</a:t>
            </a:r>
            <a:r>
              <a:rPr lang="fr-FR" dirty="0">
                <a:effectLst/>
                <a:latin typeface="Arial Black" panose="020B0A04020102020204" pitchFamily="34" charset="0"/>
              </a:rPr>
              <a:t>Skimbleshanks, en gardant le contrôle au fur et à mesure, patrouille les couloirs</a:t>
            </a:r>
          </a:p>
        </p:txBody>
      </p:sp>
      <p:sp>
        <p:nvSpPr>
          <p:cNvPr id="11" name="Rectangle 10">
            <a:extLst>
              <a:ext uri="{FF2B5EF4-FFF2-40B4-BE49-F238E27FC236}">
                <a16:creationId xmlns:a16="http://schemas.microsoft.com/office/drawing/2014/main" id="{6131F8B7-46E1-457D-998B-8F63E8224F93}"/>
              </a:ext>
            </a:extLst>
          </p:cNvPr>
          <p:cNvSpPr/>
          <p:nvPr/>
        </p:nvSpPr>
        <p:spPr>
          <a:xfrm>
            <a:off x="8284029" y="6858000"/>
            <a:ext cx="6096000" cy="369332"/>
          </a:xfrm>
          <a:prstGeom prst="rect">
            <a:avLst/>
          </a:prstGeom>
        </p:spPr>
        <p:txBody>
          <a:bodyPr>
            <a:spAutoFit/>
          </a:bodyPr>
          <a:lstStyle/>
          <a:p>
            <a:r>
              <a:rPr lang="fr-FR" dirty="0">
                <a:latin typeface="Segoe UI Web (West European)"/>
              </a:rPr>
              <a:t>r</a:t>
            </a:r>
            <a:endParaRPr lang="fr-FR" dirty="0">
              <a:effectLst/>
              <a:latin typeface="Segoe UI Web (West European)"/>
            </a:endParaRPr>
          </a:p>
        </p:txBody>
      </p:sp>
    </p:spTree>
    <p:extLst>
      <p:ext uri="{BB962C8B-B14F-4D97-AF65-F5344CB8AC3E}">
        <p14:creationId xmlns:p14="http://schemas.microsoft.com/office/powerpoint/2010/main" val="3328188793"/>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3B21235-4FDA-480A-8441-B5A615B264E9}"/>
              </a:ext>
            </a:extLst>
          </p:cNvPr>
          <p:cNvSpPr/>
          <p:nvPr/>
        </p:nvSpPr>
        <p:spPr>
          <a:xfrm>
            <a:off x="80081" y="2967335"/>
            <a:ext cx="11237275" cy="523220"/>
          </a:xfrm>
          <a:prstGeom prst="rect">
            <a:avLst/>
          </a:prstGeom>
          <a:noFill/>
        </p:spPr>
        <p:txBody>
          <a:bodyPr wrap="square" lIns="91440" tIns="45720" rIns="91440" bIns="45720">
            <a:spAutoFit/>
          </a:bodyPr>
          <a:lstStyle/>
          <a:p>
            <a:pPr algn="ctr"/>
            <a:r>
              <a:rPr lang="en-US" sz="28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Hope you enjoyed my short and swe</a:t>
            </a:r>
            <a:r>
              <a:rPr lang="en-US" sz="28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et power point!!!</a:t>
            </a:r>
          </a:p>
        </p:txBody>
      </p:sp>
      <p:sp>
        <p:nvSpPr>
          <p:cNvPr id="4" name="TextBox 3">
            <a:extLst>
              <a:ext uri="{FF2B5EF4-FFF2-40B4-BE49-F238E27FC236}">
                <a16:creationId xmlns:a16="http://schemas.microsoft.com/office/drawing/2014/main" id="{421FAB37-5FD4-4CE4-91ED-E2AB4B8CD8FC}"/>
              </a:ext>
            </a:extLst>
          </p:cNvPr>
          <p:cNvSpPr txBox="1"/>
          <p:nvPr/>
        </p:nvSpPr>
        <p:spPr>
          <a:xfrm>
            <a:off x="2329732" y="4651513"/>
            <a:ext cx="8070573" cy="369332"/>
          </a:xfrm>
          <a:prstGeom prst="rect">
            <a:avLst/>
          </a:prstGeom>
          <a:noFill/>
        </p:spPr>
        <p:txBody>
          <a:bodyPr wrap="square" rtlCol="0">
            <a:spAutoFit/>
          </a:bodyPr>
          <a:lstStyle/>
          <a:p>
            <a:r>
              <a:rPr lang="en-GB" dirty="0"/>
              <a:t>?HAVE YOU SEEN CATS THE MUSICAL OR CATS THE FILM?</a:t>
            </a:r>
          </a:p>
        </p:txBody>
      </p:sp>
    </p:spTree>
    <p:extLst>
      <p:ext uri="{BB962C8B-B14F-4D97-AF65-F5344CB8AC3E}">
        <p14:creationId xmlns:p14="http://schemas.microsoft.com/office/powerpoint/2010/main" val="1881987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41FD68BA9A41F4597D14E0EA8B35A42" ma:contentTypeVersion="2" ma:contentTypeDescription="Create a new document." ma:contentTypeScope="" ma:versionID="1e3f5d4dbfebc314e78952d73a2c946e">
  <xsd:schema xmlns:xsd="http://www.w3.org/2001/XMLSchema" xmlns:xs="http://www.w3.org/2001/XMLSchema" xmlns:p="http://schemas.microsoft.com/office/2006/metadata/properties" xmlns:ns3="6d256e05-29b9-44fd-b583-44721957eaa1" targetNamespace="http://schemas.microsoft.com/office/2006/metadata/properties" ma:root="true" ma:fieldsID="be41fc308e2826adb7d3a348b4d260e6" ns3:_="">
    <xsd:import namespace="6d256e05-29b9-44fd-b583-44721957eaa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256e05-29b9-44fd-b583-44721957ea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86CC4EB-A485-4082-A112-38B277B2AE38}">
  <ds:schemaRefs>
    <ds:schemaRef ds:uri="http://schemas.microsoft.com/office/2006/metadata/properties"/>
    <ds:schemaRef ds:uri="http://schemas.microsoft.com/office/infopath/2007/PartnerControls"/>
    <ds:schemaRef ds:uri="http://schemas.microsoft.com/office/2006/documentManagement/types"/>
    <ds:schemaRef ds:uri="http://purl.org/dc/elements/1.1/"/>
    <ds:schemaRef ds:uri="http://www.w3.org/XML/1998/namespace"/>
    <ds:schemaRef ds:uri="6d256e05-29b9-44fd-b583-44721957eaa1"/>
    <ds:schemaRef ds:uri="http://purl.org/dc/terms/"/>
    <ds:schemaRef ds:uri="http://purl.org/dc/dcmitype/"/>
    <ds:schemaRef ds:uri="http://schemas.openxmlformats.org/package/2006/metadata/core-properties"/>
  </ds:schemaRefs>
</ds:datastoreItem>
</file>

<file path=customXml/itemProps2.xml><?xml version="1.0" encoding="utf-8"?>
<ds:datastoreItem xmlns:ds="http://schemas.openxmlformats.org/officeDocument/2006/customXml" ds:itemID="{063130AD-5753-4387-ADD7-F400CF27AD45}">
  <ds:schemaRefs>
    <ds:schemaRef ds:uri="http://schemas.microsoft.com/sharepoint/v3/contenttype/forms"/>
  </ds:schemaRefs>
</ds:datastoreItem>
</file>

<file path=customXml/itemProps3.xml><?xml version="1.0" encoding="utf-8"?>
<ds:datastoreItem xmlns:ds="http://schemas.openxmlformats.org/officeDocument/2006/customXml" ds:itemID="{834FFB42-EF79-4FFD-9726-A3FBD4762A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d256e05-29b9-44fd-b583-44721957eaa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215</TotalTime>
  <Words>614</Words>
  <Application>Microsoft Office PowerPoint</Application>
  <PresentationFormat>Widescreen</PresentationFormat>
  <Paragraphs>39</Paragraphs>
  <Slides>6</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Aharoni</vt:lpstr>
      <vt:lpstr>Arial</vt:lpstr>
      <vt:lpstr>Arial Black</vt:lpstr>
      <vt:lpstr>Calibri</vt:lpstr>
      <vt:lpstr>Calibri Light</vt:lpstr>
      <vt:lpstr>Segoe UI Web (West European)</vt:lpstr>
      <vt:lpstr>Office Theme</vt:lpstr>
      <vt:lpstr>Copied his poem in her power point:!Gabriyel!</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Perry</dc:creator>
  <cp:lastModifiedBy>StroverP</cp:lastModifiedBy>
  <cp:revision>13</cp:revision>
  <dcterms:created xsi:type="dcterms:W3CDTF">2020-04-23T11:01:20Z</dcterms:created>
  <dcterms:modified xsi:type="dcterms:W3CDTF">2020-04-23T17:55:51Z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0x010100D41FD68BA9A41F4597D14E0EA8B35A42</vt:lpwstr>
  </property>
</Properties>
</file>