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53"/>
  </p:handoutMasterIdLst>
  <p:sldIdLst>
    <p:sldId id="261" r:id="rId2"/>
    <p:sldId id="258" r:id="rId3"/>
    <p:sldId id="263" r:id="rId4"/>
    <p:sldId id="264" r:id="rId5"/>
    <p:sldId id="268" r:id="rId6"/>
    <p:sldId id="317" r:id="rId7"/>
    <p:sldId id="270" r:id="rId8"/>
    <p:sldId id="271" r:id="rId9"/>
    <p:sldId id="273" r:id="rId10"/>
    <p:sldId id="318" r:id="rId11"/>
    <p:sldId id="274" r:id="rId12"/>
    <p:sldId id="275" r:id="rId13"/>
    <p:sldId id="272" r:id="rId14"/>
    <p:sldId id="276" r:id="rId15"/>
    <p:sldId id="277" r:id="rId16"/>
    <p:sldId id="278" r:id="rId17"/>
    <p:sldId id="280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303" r:id="rId40"/>
    <p:sldId id="304" r:id="rId41"/>
    <p:sldId id="305" r:id="rId42"/>
    <p:sldId id="306" r:id="rId43"/>
    <p:sldId id="307" r:id="rId44"/>
    <p:sldId id="308" r:id="rId45"/>
    <p:sldId id="309" r:id="rId46"/>
    <p:sldId id="310" r:id="rId47"/>
    <p:sldId id="311" r:id="rId48"/>
    <p:sldId id="312" r:id="rId49"/>
    <p:sldId id="313" r:id="rId50"/>
    <p:sldId id="315" r:id="rId51"/>
    <p:sldId id="316" r:id="rId52"/>
  </p:sldIdLst>
  <p:sldSz cx="9144000" cy="6858000" type="screen4x3"/>
  <p:notesSz cx="6858000" cy="9144000"/>
  <p:embeddedFontLst>
    <p:embeddedFont>
      <p:font typeface="Twinkl" pitchFamily="2" charset="0"/>
      <p:regular r:id="rId54"/>
      <p:bold r:id="rId55"/>
    </p:embeddedFont>
    <p:embeddedFont>
      <p:font typeface="Sassoon Infant Md" panose="02000603050000020003" pitchFamily="50" charset="0"/>
      <p:regular r:id="rId56"/>
    </p:embeddedFont>
    <p:embeddedFont>
      <p:font typeface="Sassoon Infant Rg" panose="02000503030000020003" pitchFamily="50" charset="0"/>
      <p:regular r:id="rId57"/>
      <p:bold r:id="rId58"/>
    </p:embeddedFont>
    <p:embeddedFont>
      <p:font typeface="Calibri" panose="020F0502020204030204" pitchFamily="34" charset="0"/>
      <p:regular r:id="rId59"/>
      <p:bold r:id="rId60"/>
      <p:italic r:id="rId61"/>
      <p:boldItalic r:id="rId62"/>
    </p:embeddedFont>
    <p:embeddedFont>
      <p:font typeface="Tuffy-TTF" panose="020B0603060100000000" pitchFamily="34" charset="0"/>
      <p:regular r:id="rId63"/>
      <p:bold r:id="rId64"/>
      <p:italic r:id="rId65"/>
      <p:boldItalic r:id="rId6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85" userDrawn="1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E2F2"/>
    <a:srgbClr val="AD8CC0"/>
    <a:srgbClr val="3399FF"/>
    <a:srgbClr val="DB5183"/>
    <a:srgbClr val="FF7E00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1098" y="882"/>
      </p:cViewPr>
      <p:guideLst>
        <p:guide orient="horz" pos="2160"/>
        <p:guide pos="2880"/>
        <p:guide pos="385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2.fntdata"/><Relationship Id="rId63" Type="http://schemas.openxmlformats.org/officeDocument/2006/relationships/font" Target="fonts/font10.fntdata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8" Type="http://schemas.openxmlformats.org/officeDocument/2006/relationships/font" Target="fonts/font5.fntdata"/><Relationship Id="rId66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4.fntdata"/><Relationship Id="rId61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7.fntdata"/><Relationship Id="rId65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3.fntdata"/><Relationship Id="rId64" Type="http://schemas.openxmlformats.org/officeDocument/2006/relationships/font" Target="fonts/font11.fntdata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6.fntdata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1.fntdata"/><Relationship Id="rId62" Type="http://schemas.openxmlformats.org/officeDocument/2006/relationships/font" Target="fonts/font9.fntdata"/><Relationship Id="rId7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944AFFA-198D-429E-ABCC-960FD8CA62C3}" type="datetimeFigureOut">
              <a:rPr lang="en-GB"/>
              <a:pPr>
                <a:defRPr/>
              </a:pPr>
              <a:t>02/10/2019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8D0EC95-596E-4A44-A530-622E69DA379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651709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472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64372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36162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1897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6581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1" r:id="rId4"/>
    <p:sldLayoutId id="2147483712" r:id="rId5"/>
    <p:sldLayoutId id="214748371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microsoft.com/office/2007/relationships/media" Target="../media/media2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10.png"/><Relationship Id="rId5" Type="http://schemas.microsoft.com/office/2007/relationships/media" Target="../media/media3.wav"/><Relationship Id="rId10" Type="http://schemas.openxmlformats.org/officeDocument/2006/relationships/image" Target="../media/image9.png"/><Relationship Id="rId4" Type="http://schemas.openxmlformats.org/officeDocument/2006/relationships/audio" Target="../media/media2.wav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microsoft.com/office/2007/relationships/media" Target="../media/media5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1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audio" Target="../media/media6.wav"/><Relationship Id="rId11" Type="http://schemas.openxmlformats.org/officeDocument/2006/relationships/image" Target="../media/image10.png"/><Relationship Id="rId5" Type="http://schemas.microsoft.com/office/2007/relationships/media" Target="../media/media6.wav"/><Relationship Id="rId10" Type="http://schemas.openxmlformats.org/officeDocument/2006/relationships/image" Target="../media/image9.png"/><Relationship Id="rId4" Type="http://schemas.openxmlformats.org/officeDocument/2006/relationships/audio" Target="../media/media5.wav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3" Type="http://schemas.microsoft.com/office/2007/relationships/media" Target="../media/media13.WAV"/><Relationship Id="rId18" Type="http://schemas.openxmlformats.org/officeDocument/2006/relationships/audio" Target="../media/media15.WAV"/><Relationship Id="rId26" Type="http://schemas.openxmlformats.org/officeDocument/2006/relationships/audio" Target="../media/media19.WAV"/><Relationship Id="rId39" Type="http://schemas.microsoft.com/office/2007/relationships/media" Target="../media/media26.WAV"/><Relationship Id="rId21" Type="http://schemas.microsoft.com/office/2007/relationships/media" Target="../media/media17.WAV"/><Relationship Id="rId34" Type="http://schemas.openxmlformats.org/officeDocument/2006/relationships/audio" Target="../media/media23.WAV"/><Relationship Id="rId42" Type="http://schemas.openxmlformats.org/officeDocument/2006/relationships/audio" Target="../media/media27.WAV"/><Relationship Id="rId47" Type="http://schemas.microsoft.com/office/2007/relationships/media" Target="../media/media30.wav"/><Relationship Id="rId50" Type="http://schemas.openxmlformats.org/officeDocument/2006/relationships/audio" Target="../media/media31.wav"/><Relationship Id="rId55" Type="http://schemas.openxmlformats.org/officeDocument/2006/relationships/image" Target="../media/image16.png"/><Relationship Id="rId63" Type="http://schemas.openxmlformats.org/officeDocument/2006/relationships/image" Target="../media/image24.png"/><Relationship Id="rId68" Type="http://schemas.openxmlformats.org/officeDocument/2006/relationships/image" Target="../media/image29.png"/><Relationship Id="rId76" Type="http://schemas.openxmlformats.org/officeDocument/2006/relationships/image" Target="../media/image37.png"/><Relationship Id="rId7" Type="http://schemas.microsoft.com/office/2007/relationships/media" Target="../media/media10.WAV"/><Relationship Id="rId71" Type="http://schemas.openxmlformats.org/officeDocument/2006/relationships/image" Target="../media/image32.png"/><Relationship Id="rId2" Type="http://schemas.openxmlformats.org/officeDocument/2006/relationships/audio" Target="../media/media7.WAV"/><Relationship Id="rId16" Type="http://schemas.openxmlformats.org/officeDocument/2006/relationships/audio" Target="../media/media14.WAV"/><Relationship Id="rId29" Type="http://schemas.microsoft.com/office/2007/relationships/media" Target="../media/media21.WAV"/><Relationship Id="rId11" Type="http://schemas.microsoft.com/office/2007/relationships/media" Target="../media/media12.WAV"/><Relationship Id="rId24" Type="http://schemas.openxmlformats.org/officeDocument/2006/relationships/audio" Target="../media/media18.WAV"/><Relationship Id="rId32" Type="http://schemas.openxmlformats.org/officeDocument/2006/relationships/audio" Target="../media/media22.WAV"/><Relationship Id="rId37" Type="http://schemas.microsoft.com/office/2007/relationships/media" Target="../media/media25.WAV"/><Relationship Id="rId40" Type="http://schemas.openxmlformats.org/officeDocument/2006/relationships/audio" Target="../media/media26.WAV"/><Relationship Id="rId45" Type="http://schemas.microsoft.com/office/2007/relationships/media" Target="../media/media29.wav"/><Relationship Id="rId53" Type="http://schemas.openxmlformats.org/officeDocument/2006/relationships/slideLayout" Target="../slideLayouts/slideLayout2.xml"/><Relationship Id="rId58" Type="http://schemas.openxmlformats.org/officeDocument/2006/relationships/image" Target="../media/image19.png"/><Relationship Id="rId66" Type="http://schemas.openxmlformats.org/officeDocument/2006/relationships/image" Target="../media/image27.png"/><Relationship Id="rId74" Type="http://schemas.openxmlformats.org/officeDocument/2006/relationships/image" Target="../media/image35.png"/><Relationship Id="rId79" Type="http://schemas.openxmlformats.org/officeDocument/2006/relationships/image" Target="../media/image40.png"/><Relationship Id="rId5" Type="http://schemas.microsoft.com/office/2007/relationships/media" Target="../media/media9.WAV"/><Relationship Id="rId61" Type="http://schemas.openxmlformats.org/officeDocument/2006/relationships/image" Target="../media/image22.png"/><Relationship Id="rId10" Type="http://schemas.openxmlformats.org/officeDocument/2006/relationships/audio" Target="../media/media11.WAV"/><Relationship Id="rId19" Type="http://schemas.microsoft.com/office/2007/relationships/media" Target="../media/media16.WAV"/><Relationship Id="rId31" Type="http://schemas.microsoft.com/office/2007/relationships/media" Target="../media/media22.WAV"/><Relationship Id="rId44" Type="http://schemas.openxmlformats.org/officeDocument/2006/relationships/audio" Target="../media/media28.WAV"/><Relationship Id="rId52" Type="http://schemas.openxmlformats.org/officeDocument/2006/relationships/audio" Target="../media/media32.wav"/><Relationship Id="rId60" Type="http://schemas.openxmlformats.org/officeDocument/2006/relationships/image" Target="../media/image21.png"/><Relationship Id="rId65" Type="http://schemas.openxmlformats.org/officeDocument/2006/relationships/image" Target="../media/image26.png"/><Relationship Id="rId73" Type="http://schemas.openxmlformats.org/officeDocument/2006/relationships/image" Target="../media/image34.png"/><Relationship Id="rId78" Type="http://schemas.openxmlformats.org/officeDocument/2006/relationships/image" Target="../media/image39.png"/><Relationship Id="rId81" Type="http://schemas.openxmlformats.org/officeDocument/2006/relationships/image" Target="../media/image12.png"/><Relationship Id="rId4" Type="http://schemas.openxmlformats.org/officeDocument/2006/relationships/audio" Target="../media/media8.WAV"/><Relationship Id="rId9" Type="http://schemas.microsoft.com/office/2007/relationships/media" Target="../media/media11.WAV"/><Relationship Id="rId14" Type="http://schemas.openxmlformats.org/officeDocument/2006/relationships/audio" Target="../media/media13.WAV"/><Relationship Id="rId22" Type="http://schemas.openxmlformats.org/officeDocument/2006/relationships/audio" Target="../media/media17.WAV"/><Relationship Id="rId27" Type="http://schemas.microsoft.com/office/2007/relationships/media" Target="../media/media20.WAV"/><Relationship Id="rId30" Type="http://schemas.openxmlformats.org/officeDocument/2006/relationships/audio" Target="../media/media21.WAV"/><Relationship Id="rId35" Type="http://schemas.microsoft.com/office/2007/relationships/media" Target="../media/media24.WAV"/><Relationship Id="rId43" Type="http://schemas.microsoft.com/office/2007/relationships/media" Target="../media/media28.WAV"/><Relationship Id="rId48" Type="http://schemas.openxmlformats.org/officeDocument/2006/relationships/audio" Target="../media/media30.wav"/><Relationship Id="rId56" Type="http://schemas.openxmlformats.org/officeDocument/2006/relationships/image" Target="../media/image17.png"/><Relationship Id="rId64" Type="http://schemas.openxmlformats.org/officeDocument/2006/relationships/image" Target="../media/image25.png"/><Relationship Id="rId69" Type="http://schemas.openxmlformats.org/officeDocument/2006/relationships/image" Target="../media/image30.png"/><Relationship Id="rId77" Type="http://schemas.openxmlformats.org/officeDocument/2006/relationships/image" Target="../media/image38.png"/><Relationship Id="rId8" Type="http://schemas.openxmlformats.org/officeDocument/2006/relationships/audio" Target="../media/media10.WAV"/><Relationship Id="rId51" Type="http://schemas.microsoft.com/office/2007/relationships/media" Target="../media/media32.wav"/><Relationship Id="rId72" Type="http://schemas.openxmlformats.org/officeDocument/2006/relationships/image" Target="../media/image33.png"/><Relationship Id="rId80" Type="http://schemas.openxmlformats.org/officeDocument/2006/relationships/image" Target="../media/image11.png"/><Relationship Id="rId3" Type="http://schemas.microsoft.com/office/2007/relationships/media" Target="../media/media8.WAV"/><Relationship Id="rId12" Type="http://schemas.openxmlformats.org/officeDocument/2006/relationships/audio" Target="../media/media12.WAV"/><Relationship Id="rId17" Type="http://schemas.microsoft.com/office/2007/relationships/media" Target="../media/media15.WAV"/><Relationship Id="rId25" Type="http://schemas.microsoft.com/office/2007/relationships/media" Target="../media/media19.WAV"/><Relationship Id="rId33" Type="http://schemas.microsoft.com/office/2007/relationships/media" Target="../media/media23.WAV"/><Relationship Id="rId38" Type="http://schemas.openxmlformats.org/officeDocument/2006/relationships/audio" Target="../media/media25.WAV"/><Relationship Id="rId46" Type="http://schemas.openxmlformats.org/officeDocument/2006/relationships/audio" Target="../media/media29.wav"/><Relationship Id="rId59" Type="http://schemas.openxmlformats.org/officeDocument/2006/relationships/image" Target="../media/image20.png"/><Relationship Id="rId67" Type="http://schemas.openxmlformats.org/officeDocument/2006/relationships/image" Target="../media/image28.png"/><Relationship Id="rId20" Type="http://schemas.openxmlformats.org/officeDocument/2006/relationships/audio" Target="../media/media16.WAV"/><Relationship Id="rId41" Type="http://schemas.microsoft.com/office/2007/relationships/media" Target="../media/media27.WAV"/><Relationship Id="rId54" Type="http://schemas.openxmlformats.org/officeDocument/2006/relationships/image" Target="../media/image15.png"/><Relationship Id="rId62" Type="http://schemas.openxmlformats.org/officeDocument/2006/relationships/image" Target="../media/image23.png"/><Relationship Id="rId70" Type="http://schemas.openxmlformats.org/officeDocument/2006/relationships/image" Target="../media/image31.png"/><Relationship Id="rId75" Type="http://schemas.openxmlformats.org/officeDocument/2006/relationships/image" Target="../media/image36.png"/><Relationship Id="rId1" Type="http://schemas.microsoft.com/office/2007/relationships/media" Target="../media/media7.WAV"/><Relationship Id="rId6" Type="http://schemas.openxmlformats.org/officeDocument/2006/relationships/audio" Target="../media/media9.WAV"/><Relationship Id="rId15" Type="http://schemas.microsoft.com/office/2007/relationships/media" Target="../media/media14.WAV"/><Relationship Id="rId23" Type="http://schemas.microsoft.com/office/2007/relationships/media" Target="../media/media18.WAV"/><Relationship Id="rId28" Type="http://schemas.openxmlformats.org/officeDocument/2006/relationships/audio" Target="../media/media20.WAV"/><Relationship Id="rId36" Type="http://schemas.openxmlformats.org/officeDocument/2006/relationships/audio" Target="../media/media24.WAV"/><Relationship Id="rId49" Type="http://schemas.microsoft.com/office/2007/relationships/media" Target="../media/media31.wav"/><Relationship Id="rId57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11" Type="http://schemas.openxmlformats.org/officeDocument/2006/relationships/image" Target="../media/image14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33.wav"/><Relationship Id="rId1" Type="http://schemas.microsoft.com/office/2007/relationships/media" Target="../media/media33.wav"/><Relationship Id="rId6" Type="http://schemas.openxmlformats.org/officeDocument/2006/relationships/image" Target="../media/image10.png"/><Relationship Id="rId5" Type="http://schemas.openxmlformats.org/officeDocument/2006/relationships/image" Target="../media/image50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10.png"/><Relationship Id="rId5" Type="http://schemas.openxmlformats.org/officeDocument/2006/relationships/image" Target="../media/image51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10.png"/><Relationship Id="rId5" Type="http://schemas.openxmlformats.org/officeDocument/2006/relationships/image" Target="../media/image5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10.png"/><Relationship Id="rId5" Type="http://schemas.openxmlformats.org/officeDocument/2006/relationships/image" Target="../media/image53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30.wav"/><Relationship Id="rId1" Type="http://schemas.microsoft.com/office/2007/relationships/media" Target="../media/media30.wav"/><Relationship Id="rId6" Type="http://schemas.openxmlformats.org/officeDocument/2006/relationships/image" Target="../media/image10.png"/><Relationship Id="rId5" Type="http://schemas.openxmlformats.org/officeDocument/2006/relationships/image" Target="../media/image54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31.wav"/><Relationship Id="rId1" Type="http://schemas.microsoft.com/office/2007/relationships/media" Target="../media/media31.wav"/><Relationship Id="rId6" Type="http://schemas.openxmlformats.org/officeDocument/2006/relationships/image" Target="../media/image10.png"/><Relationship Id="rId5" Type="http://schemas.openxmlformats.org/officeDocument/2006/relationships/image" Target="../media/image55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25.WAV"/><Relationship Id="rId1" Type="http://schemas.microsoft.com/office/2007/relationships/media" Target="../media/media25.WAV"/><Relationship Id="rId6" Type="http://schemas.openxmlformats.org/officeDocument/2006/relationships/image" Target="../media/image10.png"/><Relationship Id="rId5" Type="http://schemas.openxmlformats.org/officeDocument/2006/relationships/image" Target="../media/image56.pn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26.WAV"/><Relationship Id="rId1" Type="http://schemas.microsoft.com/office/2007/relationships/media" Target="../media/media26.WAV"/><Relationship Id="rId6" Type="http://schemas.openxmlformats.org/officeDocument/2006/relationships/image" Target="../media/image10.png"/><Relationship Id="rId5" Type="http://schemas.openxmlformats.org/officeDocument/2006/relationships/image" Target="../media/image57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34.wav"/><Relationship Id="rId1" Type="http://schemas.microsoft.com/office/2007/relationships/media" Target="../media/media34.wav"/><Relationship Id="rId6" Type="http://schemas.openxmlformats.org/officeDocument/2006/relationships/image" Target="../media/image10.png"/><Relationship Id="rId5" Type="http://schemas.openxmlformats.org/officeDocument/2006/relationships/image" Target="../media/image58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media25.WAV"/><Relationship Id="rId13" Type="http://schemas.microsoft.com/office/2007/relationships/media" Target="../media/media30.wav"/><Relationship Id="rId18" Type="http://schemas.openxmlformats.org/officeDocument/2006/relationships/image" Target="../media/image11.png"/><Relationship Id="rId26" Type="http://schemas.openxmlformats.org/officeDocument/2006/relationships/image" Target="../media/image12.png"/><Relationship Id="rId3" Type="http://schemas.microsoft.com/office/2007/relationships/media" Target="../media/media10.WAV"/><Relationship Id="rId21" Type="http://schemas.openxmlformats.org/officeDocument/2006/relationships/image" Target="../media/image61.png"/><Relationship Id="rId7" Type="http://schemas.microsoft.com/office/2007/relationships/media" Target="../media/media25.WAV"/><Relationship Id="rId12" Type="http://schemas.openxmlformats.org/officeDocument/2006/relationships/audio" Target="../media/media33.wav"/><Relationship Id="rId17" Type="http://schemas.openxmlformats.org/officeDocument/2006/relationships/slideLayout" Target="../slideLayouts/slideLayout2.xml"/><Relationship Id="rId25" Type="http://schemas.openxmlformats.org/officeDocument/2006/relationships/image" Target="../media/image65.png"/><Relationship Id="rId2" Type="http://schemas.openxmlformats.org/officeDocument/2006/relationships/audio" Target="../media/media9.WAV"/><Relationship Id="rId16" Type="http://schemas.openxmlformats.org/officeDocument/2006/relationships/audio" Target="../media/media31.wav"/><Relationship Id="rId20" Type="http://schemas.openxmlformats.org/officeDocument/2006/relationships/image" Target="../media/image60.png"/><Relationship Id="rId1" Type="http://schemas.microsoft.com/office/2007/relationships/media" Target="../media/media9.WAV"/><Relationship Id="rId6" Type="http://schemas.openxmlformats.org/officeDocument/2006/relationships/audio" Target="../media/media12.WAV"/><Relationship Id="rId11" Type="http://schemas.microsoft.com/office/2007/relationships/media" Target="../media/media33.wav"/><Relationship Id="rId24" Type="http://schemas.openxmlformats.org/officeDocument/2006/relationships/image" Target="../media/image64.png"/><Relationship Id="rId5" Type="http://schemas.microsoft.com/office/2007/relationships/media" Target="../media/media12.WAV"/><Relationship Id="rId15" Type="http://schemas.microsoft.com/office/2007/relationships/media" Target="../media/media31.wav"/><Relationship Id="rId23" Type="http://schemas.openxmlformats.org/officeDocument/2006/relationships/image" Target="../media/image63.png"/><Relationship Id="rId10" Type="http://schemas.openxmlformats.org/officeDocument/2006/relationships/audio" Target="../media/media26.WAV"/><Relationship Id="rId19" Type="http://schemas.openxmlformats.org/officeDocument/2006/relationships/image" Target="../media/image59.png"/><Relationship Id="rId4" Type="http://schemas.openxmlformats.org/officeDocument/2006/relationships/audio" Target="../media/media10.WAV"/><Relationship Id="rId9" Type="http://schemas.microsoft.com/office/2007/relationships/media" Target="../media/media26.WAV"/><Relationship Id="rId14" Type="http://schemas.openxmlformats.org/officeDocument/2006/relationships/audio" Target="../media/media30.wav"/><Relationship Id="rId22" Type="http://schemas.openxmlformats.org/officeDocument/2006/relationships/image" Target="../media/image62.png"/><Relationship Id="rId27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10" Type="http://schemas.openxmlformats.org/officeDocument/2006/relationships/image" Target="../media/image50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10.png"/><Relationship Id="rId5" Type="http://schemas.openxmlformats.org/officeDocument/2006/relationships/image" Target="../media/image66.pn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image" Target="../media/image10.png"/><Relationship Id="rId5" Type="http://schemas.openxmlformats.org/officeDocument/2006/relationships/image" Target="../media/image67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6" Type="http://schemas.openxmlformats.org/officeDocument/2006/relationships/image" Target="../media/image10.png"/><Relationship Id="rId5" Type="http://schemas.openxmlformats.org/officeDocument/2006/relationships/image" Target="../media/image68.pn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19.WAV"/><Relationship Id="rId1" Type="http://schemas.microsoft.com/office/2007/relationships/media" Target="../media/media19.WAV"/><Relationship Id="rId6" Type="http://schemas.openxmlformats.org/officeDocument/2006/relationships/image" Target="../media/image10.png"/><Relationship Id="rId5" Type="http://schemas.openxmlformats.org/officeDocument/2006/relationships/image" Target="../media/image69.png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22.WAV"/><Relationship Id="rId1" Type="http://schemas.microsoft.com/office/2007/relationships/media" Target="../media/media22.WAV"/><Relationship Id="rId6" Type="http://schemas.openxmlformats.org/officeDocument/2006/relationships/image" Target="../media/image10.png"/><Relationship Id="rId5" Type="http://schemas.openxmlformats.org/officeDocument/2006/relationships/image" Target="../media/image70.png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6" Type="http://schemas.openxmlformats.org/officeDocument/2006/relationships/image" Target="../media/image10.png"/><Relationship Id="rId5" Type="http://schemas.openxmlformats.org/officeDocument/2006/relationships/image" Target="../media/image71.png"/><Relationship Id="rId4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32.wav"/><Relationship Id="rId1" Type="http://schemas.microsoft.com/office/2007/relationships/media" Target="../media/media32.wav"/><Relationship Id="rId6" Type="http://schemas.openxmlformats.org/officeDocument/2006/relationships/image" Target="../media/image10.png"/><Relationship Id="rId5" Type="http://schemas.openxmlformats.org/officeDocument/2006/relationships/image" Target="../media/image72.png"/><Relationship Id="rId4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35.WAV"/><Relationship Id="rId1" Type="http://schemas.microsoft.com/office/2007/relationships/media" Target="../media/media35.WAV"/><Relationship Id="rId6" Type="http://schemas.openxmlformats.org/officeDocument/2006/relationships/image" Target="../media/image10.png"/><Relationship Id="rId5" Type="http://schemas.openxmlformats.org/officeDocument/2006/relationships/image" Target="../media/image58.png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audio" Target="../media/media19.WAV"/><Relationship Id="rId13" Type="http://schemas.microsoft.com/office/2007/relationships/media" Target="../media/media32.wav"/><Relationship Id="rId18" Type="http://schemas.openxmlformats.org/officeDocument/2006/relationships/image" Target="../media/image74.png"/><Relationship Id="rId3" Type="http://schemas.microsoft.com/office/2007/relationships/media" Target="../media/media17.WAV"/><Relationship Id="rId21" Type="http://schemas.openxmlformats.org/officeDocument/2006/relationships/image" Target="../media/image77.png"/><Relationship Id="rId7" Type="http://schemas.microsoft.com/office/2007/relationships/media" Target="../media/media19.WAV"/><Relationship Id="rId12" Type="http://schemas.openxmlformats.org/officeDocument/2006/relationships/audio" Target="../media/media23.WAV"/><Relationship Id="rId17" Type="http://schemas.openxmlformats.org/officeDocument/2006/relationships/image" Target="../media/image73.png"/><Relationship Id="rId2" Type="http://schemas.openxmlformats.org/officeDocument/2006/relationships/audio" Target="../media/media11.WAV"/><Relationship Id="rId16" Type="http://schemas.openxmlformats.org/officeDocument/2006/relationships/image" Target="../media/image11.png"/><Relationship Id="rId20" Type="http://schemas.openxmlformats.org/officeDocument/2006/relationships/image" Target="../media/image76.png"/><Relationship Id="rId1" Type="http://schemas.microsoft.com/office/2007/relationships/media" Target="../media/media11.WAV"/><Relationship Id="rId6" Type="http://schemas.openxmlformats.org/officeDocument/2006/relationships/audio" Target="../media/media18.WAV"/><Relationship Id="rId11" Type="http://schemas.microsoft.com/office/2007/relationships/media" Target="../media/media23.WAV"/><Relationship Id="rId24" Type="http://schemas.openxmlformats.org/officeDocument/2006/relationships/image" Target="../media/image12.png"/><Relationship Id="rId5" Type="http://schemas.microsoft.com/office/2007/relationships/media" Target="../media/media18.WAV"/><Relationship Id="rId15" Type="http://schemas.openxmlformats.org/officeDocument/2006/relationships/slideLayout" Target="../slideLayouts/slideLayout2.xml"/><Relationship Id="rId23" Type="http://schemas.openxmlformats.org/officeDocument/2006/relationships/image" Target="../media/image79.png"/><Relationship Id="rId10" Type="http://schemas.openxmlformats.org/officeDocument/2006/relationships/audio" Target="../media/media22.WAV"/><Relationship Id="rId19" Type="http://schemas.openxmlformats.org/officeDocument/2006/relationships/image" Target="../media/image75.png"/><Relationship Id="rId4" Type="http://schemas.openxmlformats.org/officeDocument/2006/relationships/audio" Target="../media/media17.WAV"/><Relationship Id="rId9" Type="http://schemas.microsoft.com/office/2007/relationships/media" Target="../media/media22.WAV"/><Relationship Id="rId14" Type="http://schemas.openxmlformats.org/officeDocument/2006/relationships/audio" Target="../media/media32.wav"/><Relationship Id="rId22" Type="http://schemas.openxmlformats.org/officeDocument/2006/relationships/image" Target="../media/image78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Relationship Id="rId9" Type="http://schemas.openxmlformats.org/officeDocument/2006/relationships/image" Target="../media/image7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10.png"/><Relationship Id="rId5" Type="http://schemas.openxmlformats.org/officeDocument/2006/relationships/image" Target="../media/image80.png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image" Target="../media/image10.png"/><Relationship Id="rId5" Type="http://schemas.openxmlformats.org/officeDocument/2006/relationships/image" Target="../media/image81.png"/><Relationship Id="rId4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36.WAV"/><Relationship Id="rId1" Type="http://schemas.microsoft.com/office/2007/relationships/media" Target="../media/media36.WAV"/><Relationship Id="rId6" Type="http://schemas.openxmlformats.org/officeDocument/2006/relationships/image" Target="../media/image10.png"/><Relationship Id="rId5" Type="http://schemas.openxmlformats.org/officeDocument/2006/relationships/image" Target="../media/image82.png"/><Relationship Id="rId4" Type="http://schemas.openxmlformats.org/officeDocument/2006/relationships/image" Target="../media/image1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37.WAV"/><Relationship Id="rId1" Type="http://schemas.microsoft.com/office/2007/relationships/media" Target="../media/media37.WAV"/><Relationship Id="rId6" Type="http://schemas.openxmlformats.org/officeDocument/2006/relationships/image" Target="../media/image10.png"/><Relationship Id="rId5" Type="http://schemas.openxmlformats.org/officeDocument/2006/relationships/image" Target="../media/image58.png"/><Relationship Id="rId4" Type="http://schemas.openxmlformats.org/officeDocument/2006/relationships/image" Target="../media/image14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media" Target="../media/media13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2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audio" Target="../media/media16.WAV"/><Relationship Id="rId11" Type="http://schemas.openxmlformats.org/officeDocument/2006/relationships/image" Target="../media/image85.png"/><Relationship Id="rId5" Type="http://schemas.microsoft.com/office/2007/relationships/media" Target="../media/media16.WAV"/><Relationship Id="rId10" Type="http://schemas.openxmlformats.org/officeDocument/2006/relationships/image" Target="../media/image84.png"/><Relationship Id="rId4" Type="http://schemas.openxmlformats.org/officeDocument/2006/relationships/audio" Target="../media/media13.WAV"/><Relationship Id="rId9" Type="http://schemas.openxmlformats.org/officeDocument/2006/relationships/image" Target="../media/image8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image" Target="../media/image10.png"/><Relationship Id="rId5" Type="http://schemas.openxmlformats.org/officeDocument/2006/relationships/image" Target="../media/image86.png"/><Relationship Id="rId4" Type="http://schemas.openxmlformats.org/officeDocument/2006/relationships/image" Target="../media/image1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6" Type="http://schemas.openxmlformats.org/officeDocument/2006/relationships/image" Target="../media/image10.png"/><Relationship Id="rId5" Type="http://schemas.openxmlformats.org/officeDocument/2006/relationships/image" Target="../media/image87.png"/><Relationship Id="rId4" Type="http://schemas.openxmlformats.org/officeDocument/2006/relationships/image" Target="../media/image1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28.WAV"/><Relationship Id="rId1" Type="http://schemas.microsoft.com/office/2007/relationships/media" Target="../media/media28.WAV"/><Relationship Id="rId6" Type="http://schemas.openxmlformats.org/officeDocument/2006/relationships/image" Target="../media/image10.png"/><Relationship Id="rId5" Type="http://schemas.openxmlformats.org/officeDocument/2006/relationships/image" Target="../media/image88.png"/><Relationship Id="rId4" Type="http://schemas.openxmlformats.org/officeDocument/2006/relationships/image" Target="../media/image1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27.WAV"/><Relationship Id="rId1" Type="http://schemas.microsoft.com/office/2007/relationships/media" Target="../media/media27.WAV"/><Relationship Id="rId6" Type="http://schemas.openxmlformats.org/officeDocument/2006/relationships/image" Target="../media/image10.png"/><Relationship Id="rId5" Type="http://schemas.openxmlformats.org/officeDocument/2006/relationships/image" Target="../media/image89.png"/><Relationship Id="rId4" Type="http://schemas.openxmlformats.org/officeDocument/2006/relationships/image" Target="../media/image1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38.WAV"/><Relationship Id="rId1" Type="http://schemas.microsoft.com/office/2007/relationships/media" Target="../media/media38.WAV"/><Relationship Id="rId6" Type="http://schemas.openxmlformats.org/officeDocument/2006/relationships/image" Target="../media/image10.png"/><Relationship Id="rId5" Type="http://schemas.openxmlformats.org/officeDocument/2006/relationships/image" Target="../media/image58.png"/><Relationship Id="rId4" Type="http://schemas.openxmlformats.org/officeDocument/2006/relationships/image" Target="../media/image14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audio" Target="../media/media27.WAV"/><Relationship Id="rId13" Type="http://schemas.openxmlformats.org/officeDocument/2006/relationships/image" Target="../media/image92.png"/><Relationship Id="rId3" Type="http://schemas.microsoft.com/office/2007/relationships/media" Target="../media/media15.WAV"/><Relationship Id="rId7" Type="http://schemas.microsoft.com/office/2007/relationships/media" Target="../media/media27.WAV"/><Relationship Id="rId12" Type="http://schemas.openxmlformats.org/officeDocument/2006/relationships/image" Target="../media/image91.png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audio" Target="../media/media28.WAV"/><Relationship Id="rId11" Type="http://schemas.openxmlformats.org/officeDocument/2006/relationships/image" Target="../media/image90.png"/><Relationship Id="rId5" Type="http://schemas.microsoft.com/office/2007/relationships/media" Target="../media/media28.WAV"/><Relationship Id="rId15" Type="http://schemas.openxmlformats.org/officeDocument/2006/relationships/image" Target="../media/image12.png"/><Relationship Id="rId10" Type="http://schemas.openxmlformats.org/officeDocument/2006/relationships/image" Target="../media/image11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9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image" Target="../media/image10.png"/><Relationship Id="rId5" Type="http://schemas.openxmlformats.org/officeDocument/2006/relationships/image" Target="../media/image94.png"/><Relationship Id="rId4" Type="http://schemas.openxmlformats.org/officeDocument/2006/relationships/image" Target="../media/image1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24.WAV"/><Relationship Id="rId1" Type="http://schemas.microsoft.com/office/2007/relationships/media" Target="../media/media24.WAV"/><Relationship Id="rId6" Type="http://schemas.openxmlformats.org/officeDocument/2006/relationships/image" Target="../media/image10.png"/><Relationship Id="rId5" Type="http://schemas.openxmlformats.org/officeDocument/2006/relationships/image" Target="../media/image95.png"/><Relationship Id="rId4" Type="http://schemas.openxmlformats.org/officeDocument/2006/relationships/image" Target="../media/image1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24.WAV"/><Relationship Id="rId1" Type="http://schemas.microsoft.com/office/2007/relationships/media" Target="../media/media24.WAV"/><Relationship Id="rId6" Type="http://schemas.openxmlformats.org/officeDocument/2006/relationships/image" Target="../media/image10.png"/><Relationship Id="rId5" Type="http://schemas.openxmlformats.org/officeDocument/2006/relationships/image" Target="../media/image58.png"/><Relationship Id="rId4" Type="http://schemas.openxmlformats.org/officeDocument/2006/relationships/image" Target="../media/image14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microsoft.com/office/2007/relationships/media" Target="../media/media24.WAV"/><Relationship Id="rId7" Type="http://schemas.openxmlformats.org/officeDocument/2006/relationships/image" Target="../media/image96.png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image" Target="../media/image11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4.WAV"/><Relationship Id="rId9" Type="http://schemas.openxmlformats.org/officeDocument/2006/relationships/image" Target="../media/image1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7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media" Target="../media/media20.WAV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39.WAV"/><Relationship Id="rId1" Type="http://schemas.microsoft.com/office/2007/relationships/media" Target="../media/media39.WAV"/><Relationship Id="rId6" Type="http://schemas.openxmlformats.org/officeDocument/2006/relationships/audio" Target="../media/media29.wav"/><Relationship Id="rId11" Type="http://schemas.openxmlformats.org/officeDocument/2006/relationships/image" Target="../media/image12.png"/><Relationship Id="rId5" Type="http://schemas.microsoft.com/office/2007/relationships/media" Target="../media/media29.wav"/><Relationship Id="rId10" Type="http://schemas.openxmlformats.org/officeDocument/2006/relationships/image" Target="../media/image10.png"/><Relationship Id="rId4" Type="http://schemas.openxmlformats.org/officeDocument/2006/relationships/audio" Target="../media/media20.WAV"/><Relationship Id="rId9" Type="http://schemas.openxmlformats.org/officeDocument/2006/relationships/image" Target="../media/image5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Tuffy-TTF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 dirty="0">
                <a:solidFill>
                  <a:schemeClr val="bg1"/>
                </a:solidFill>
                <a:latin typeface="Tuffy-TTF" panose="020B0603060100000000" pitchFamily="34" charset="0"/>
              </a:rPr>
              <a:t>French</a:t>
            </a:r>
            <a:r>
              <a:rPr lang="en-GB" altLang="en-US" sz="800" dirty="0">
                <a:solidFill>
                  <a:schemeClr val="bg1"/>
                </a:solidFill>
                <a:latin typeface="Tuffy-TTF" panose="020B0603060100000000" pitchFamily="34" charset="0"/>
              </a:rPr>
              <a:t> | Year 3 | Family and Friends | Alphabet | Lesson 3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dirty="0"/>
              <a:t>Family and Friends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French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Twinkl Log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5719763"/>
            <a:ext cx="584200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/>
              <a:t>To recognise and repeat sounds and words with increasing accuracy. </a:t>
            </a:r>
          </a:p>
          <a:p>
            <a:pPr eaLnBrk="1" hangingPunct="1"/>
            <a:r>
              <a:rPr lang="en-GB" altLang="en-US" dirty="0"/>
              <a:t>To use songs or rhymes to help me remember new language.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I can listen carefully to modelled pronunciation.</a:t>
            </a:r>
          </a:p>
          <a:p>
            <a:pPr eaLnBrk="1" hangingPunct="1"/>
            <a:r>
              <a:rPr lang="en-GB" altLang="en-US" dirty="0"/>
              <a:t>I can copy what I hear.</a:t>
            </a:r>
            <a:br>
              <a:rPr lang="en-GB" altLang="en-US" dirty="0"/>
            </a:br>
            <a:endParaRPr lang="en-GB" altLang="en-US" dirty="0"/>
          </a:p>
          <a:p>
            <a:pPr eaLnBrk="1" hangingPunct="1"/>
            <a:r>
              <a:rPr lang="en-GB" altLang="en-US" dirty="0"/>
              <a:t>I can use a familiar tune to recall new sounds.</a:t>
            </a:r>
          </a:p>
          <a:p>
            <a:pPr eaLnBrk="1" hangingPunct="1"/>
            <a:r>
              <a:rPr lang="en-GB" altLang="en-US" dirty="0"/>
              <a:t>I can join in with a song to practise new language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dirty="0" err="1"/>
              <a:t>Je</a:t>
            </a:r>
            <a:r>
              <a:rPr lang="en-GB" altLang="en-US" dirty="0"/>
              <a:t> </a:t>
            </a:r>
            <a:r>
              <a:rPr lang="en-GB" altLang="en-US" dirty="0" err="1"/>
              <a:t>m’appelle</a:t>
            </a:r>
            <a:r>
              <a:rPr lang="en-GB" altLang="en-US" dirty="0"/>
              <a:t>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273300"/>
            <a:ext cx="7632700" cy="3255963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grpSp>
        <p:nvGrpSpPr>
          <p:cNvPr id="10244" name="Group 16"/>
          <p:cNvGrpSpPr>
            <a:grpSpLocks/>
          </p:cNvGrpSpPr>
          <p:nvPr/>
        </p:nvGrpSpPr>
        <p:grpSpPr bwMode="auto">
          <a:xfrm>
            <a:off x="2260600" y="2208213"/>
            <a:ext cx="2051050" cy="2052637"/>
            <a:chOff x="2412383" y="3775096"/>
            <a:chExt cx="2051577" cy="2051577"/>
          </a:xfrm>
        </p:grpSpPr>
        <p:sp>
          <p:nvSpPr>
            <p:cNvPr id="10" name="Oval 9"/>
            <p:cNvSpPr/>
            <p:nvPr/>
          </p:nvSpPr>
          <p:spPr>
            <a:xfrm>
              <a:off x="2412383" y="3775096"/>
              <a:ext cx="2051577" cy="205157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6727" r="-8691" b="62220"/>
            <a:stretch/>
          </p:blipFill>
          <p:spPr>
            <a:xfrm>
              <a:off x="2475337" y="3974071"/>
              <a:ext cx="1925668" cy="1830649"/>
            </a:xfrm>
            <a:prstGeom prst="ellipse">
              <a:avLst/>
            </a:prstGeom>
          </p:spPr>
        </p:pic>
      </p:grpSp>
      <p:grpSp>
        <p:nvGrpSpPr>
          <p:cNvPr id="10245" name="Group 17"/>
          <p:cNvGrpSpPr>
            <a:grpSpLocks/>
          </p:cNvGrpSpPr>
          <p:nvPr/>
        </p:nvGrpSpPr>
        <p:grpSpPr bwMode="auto">
          <a:xfrm>
            <a:off x="3605213" y="4070350"/>
            <a:ext cx="2051050" cy="2052638"/>
            <a:chOff x="5857637" y="3775096"/>
            <a:chExt cx="2051577" cy="2051577"/>
          </a:xfrm>
        </p:grpSpPr>
        <p:sp>
          <p:nvSpPr>
            <p:cNvPr id="15" name="Oval 14"/>
            <p:cNvSpPr/>
            <p:nvPr/>
          </p:nvSpPr>
          <p:spPr>
            <a:xfrm>
              <a:off x="5857637" y="3775096"/>
              <a:ext cx="2051577" cy="205157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760" r="-4229" b="67951"/>
            <a:stretch/>
          </p:blipFill>
          <p:spPr>
            <a:xfrm>
              <a:off x="5913991" y="3936790"/>
              <a:ext cx="1938867" cy="1867930"/>
            </a:xfrm>
            <a:prstGeom prst="ellipse">
              <a:avLst/>
            </a:prstGeom>
          </p:spPr>
        </p:pic>
      </p:grpSp>
      <p:grpSp>
        <p:nvGrpSpPr>
          <p:cNvPr id="10246" name="Group 18"/>
          <p:cNvGrpSpPr>
            <a:grpSpLocks/>
          </p:cNvGrpSpPr>
          <p:nvPr/>
        </p:nvGrpSpPr>
        <p:grpSpPr bwMode="auto">
          <a:xfrm>
            <a:off x="4476750" y="1874838"/>
            <a:ext cx="2051050" cy="2052637"/>
            <a:chOff x="3993569" y="1904492"/>
            <a:chExt cx="2051577" cy="2051577"/>
          </a:xfrm>
        </p:grpSpPr>
        <p:sp>
          <p:nvSpPr>
            <p:cNvPr id="13" name="Oval 12"/>
            <p:cNvSpPr/>
            <p:nvPr/>
          </p:nvSpPr>
          <p:spPr>
            <a:xfrm>
              <a:off x="3993569" y="1904492"/>
              <a:ext cx="2051577" cy="205157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60" r="7848" b="71973"/>
            <a:stretch/>
          </p:blipFill>
          <p:spPr>
            <a:xfrm>
              <a:off x="4030700" y="2069888"/>
              <a:ext cx="1964320" cy="1864113"/>
            </a:xfrm>
            <a:prstGeom prst="ellipse">
              <a:avLst/>
            </a:prstGeom>
          </p:spPr>
        </p:pic>
      </p:grpSp>
      <p:sp>
        <p:nvSpPr>
          <p:cNvPr id="25" name="Oval Callout 24"/>
          <p:cNvSpPr/>
          <p:nvPr/>
        </p:nvSpPr>
        <p:spPr>
          <a:xfrm>
            <a:off x="6702425" y="1798638"/>
            <a:ext cx="1346200" cy="1093787"/>
          </a:xfrm>
          <a:prstGeom prst="wedgeEllipseCallout">
            <a:avLst>
              <a:gd name="adj1" fmla="val -87026"/>
              <a:gd name="adj2" fmla="val 27942"/>
            </a:avLst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8" name="Oval Callout 27"/>
          <p:cNvSpPr/>
          <p:nvPr/>
        </p:nvSpPr>
        <p:spPr>
          <a:xfrm>
            <a:off x="693738" y="2239963"/>
            <a:ext cx="1346200" cy="1092200"/>
          </a:xfrm>
          <a:prstGeom prst="wedgeEllipseCallout">
            <a:avLst>
              <a:gd name="adj1" fmla="val 93477"/>
              <a:gd name="adj2" fmla="val 21742"/>
            </a:avLst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2" name="Oval Callout 31"/>
          <p:cNvSpPr/>
          <p:nvPr/>
        </p:nvSpPr>
        <p:spPr>
          <a:xfrm>
            <a:off x="5991225" y="3903663"/>
            <a:ext cx="1346200" cy="1092200"/>
          </a:xfrm>
          <a:prstGeom prst="wedgeEllipseCallout">
            <a:avLst>
              <a:gd name="adj1" fmla="val -95881"/>
              <a:gd name="adj2" fmla="val 44283"/>
            </a:avLst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0253" name="Xavier sound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350" y="22082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Magali sound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26574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Jeanne sound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3180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Whole Class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alut, je m_appelle Magalie">
            <a:hlinkClick r:id="" action="ppaction://media"/>
            <a:extLst>
              <a:ext uri="{FF2B5EF4-FFF2-40B4-BE49-F238E27FC236}">
                <a16:creationId xmlns:a16="http://schemas.microsoft.com/office/drawing/2014/main" id="{C930E0E1-D9CF-488D-8031-9526D6BD8B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837422" y="2481262"/>
            <a:ext cx="609600" cy="609600"/>
          </a:xfrm>
          <a:prstGeom prst="rect">
            <a:avLst/>
          </a:prstGeom>
        </p:spPr>
      </p:pic>
      <p:pic>
        <p:nvPicPr>
          <p:cNvPr id="6" name="Bonjour, je m_appelle Xavier">
            <a:hlinkClick r:id="" action="ppaction://media"/>
            <a:extLst>
              <a:ext uri="{FF2B5EF4-FFF2-40B4-BE49-F238E27FC236}">
                <a16:creationId xmlns:a16="http://schemas.microsoft.com/office/drawing/2014/main" id="{75524014-DD7C-40C6-ACE2-EF20046251C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302750" y="2081213"/>
            <a:ext cx="609600" cy="609600"/>
          </a:xfrm>
          <a:prstGeom prst="rect">
            <a:avLst/>
          </a:prstGeom>
        </p:spPr>
      </p:pic>
      <p:pic>
        <p:nvPicPr>
          <p:cNvPr id="7" name="Bonsoir, je m_appelle Jeanne">
            <a:hlinkClick r:id="" action="ppaction://media"/>
            <a:extLst>
              <a:ext uri="{FF2B5EF4-FFF2-40B4-BE49-F238E27FC236}">
                <a16:creationId xmlns:a16="http://schemas.microsoft.com/office/drawing/2014/main" id="{EB4B685B-96F7-4B4D-A9AA-B422C7E1AA7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15987" y="499586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102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98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3"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2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7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90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2913063"/>
            <a:ext cx="7648575" cy="3179762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7" name="Title 3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Our Names</a:t>
            </a:r>
          </a:p>
        </p:txBody>
      </p:sp>
      <p:pic>
        <p:nvPicPr>
          <p:cNvPr id="11268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963" y="2559050"/>
            <a:ext cx="4918075" cy="333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69" name="Group 19"/>
          <p:cNvGrpSpPr>
            <a:grpSpLocks/>
          </p:cNvGrpSpPr>
          <p:nvPr/>
        </p:nvGrpSpPr>
        <p:grpSpPr bwMode="auto">
          <a:xfrm>
            <a:off x="1403350" y="2011363"/>
            <a:ext cx="1328738" cy="617537"/>
            <a:chOff x="1536700" y="1986979"/>
            <a:chExt cx="1329267" cy="618067"/>
          </a:xfrm>
        </p:grpSpPr>
        <p:sp>
          <p:nvSpPr>
            <p:cNvPr id="9" name="Oval 8"/>
            <p:cNvSpPr/>
            <p:nvPr/>
          </p:nvSpPr>
          <p:spPr>
            <a:xfrm>
              <a:off x="1536700" y="1986979"/>
              <a:ext cx="1329267" cy="618067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1281" name="TextBox 9"/>
            <p:cNvSpPr txBox="1">
              <a:spLocks noChangeArrowheads="1"/>
            </p:cNvSpPr>
            <p:nvPr/>
          </p:nvSpPr>
          <p:spPr bwMode="auto">
            <a:xfrm>
              <a:off x="1722512" y="2110910"/>
              <a:ext cx="957643" cy="370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9pPr>
            </a:lstStyle>
            <a:p>
              <a:pPr algn="ctr" eaLnBrk="1" hangingPunct="1"/>
              <a:r>
                <a:rPr lang="en-GB" altLang="en-US">
                  <a:solidFill>
                    <a:schemeClr val="bg1"/>
                  </a:solidFill>
                  <a:latin typeface="Twinkl" pitchFamily="2" charset="0"/>
                </a:rPr>
                <a:t>Nicole</a:t>
              </a:r>
            </a:p>
          </p:txBody>
        </p:sp>
      </p:grpSp>
      <p:grpSp>
        <p:nvGrpSpPr>
          <p:cNvPr id="11270" name="Group 18"/>
          <p:cNvGrpSpPr>
            <a:grpSpLocks/>
          </p:cNvGrpSpPr>
          <p:nvPr/>
        </p:nvGrpSpPr>
        <p:grpSpPr bwMode="auto">
          <a:xfrm>
            <a:off x="3270250" y="1771650"/>
            <a:ext cx="1328738" cy="619125"/>
            <a:chOff x="3280835" y="1684725"/>
            <a:chExt cx="1329267" cy="618067"/>
          </a:xfrm>
        </p:grpSpPr>
        <p:sp>
          <p:nvSpPr>
            <p:cNvPr id="11" name="Oval 10"/>
            <p:cNvSpPr/>
            <p:nvPr/>
          </p:nvSpPr>
          <p:spPr>
            <a:xfrm>
              <a:off x="3280835" y="1684725"/>
              <a:ext cx="1329267" cy="618067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1279" name="TextBox 11"/>
            <p:cNvSpPr txBox="1">
              <a:spLocks noChangeArrowheads="1"/>
            </p:cNvSpPr>
            <p:nvPr/>
          </p:nvSpPr>
          <p:spPr bwMode="auto">
            <a:xfrm>
              <a:off x="3466647" y="1808338"/>
              <a:ext cx="957643" cy="3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9pPr>
            </a:lstStyle>
            <a:p>
              <a:pPr algn="ctr" eaLnBrk="1" hangingPunct="1"/>
              <a:r>
                <a:rPr lang="en-GB" altLang="en-US">
                  <a:solidFill>
                    <a:schemeClr val="bg1"/>
                  </a:solidFill>
                  <a:latin typeface="Twinkl" pitchFamily="2" charset="0"/>
                </a:rPr>
                <a:t>Etienne</a:t>
              </a:r>
            </a:p>
          </p:txBody>
        </p:sp>
      </p:grpSp>
      <p:grpSp>
        <p:nvGrpSpPr>
          <p:cNvPr id="11271" name="Group 17"/>
          <p:cNvGrpSpPr>
            <a:grpSpLocks/>
          </p:cNvGrpSpPr>
          <p:nvPr/>
        </p:nvGrpSpPr>
        <p:grpSpPr bwMode="auto">
          <a:xfrm>
            <a:off x="4910138" y="1851025"/>
            <a:ext cx="1330325" cy="617538"/>
            <a:chOff x="4838704" y="1800207"/>
            <a:chExt cx="1329267" cy="618067"/>
          </a:xfrm>
        </p:grpSpPr>
        <p:sp>
          <p:nvSpPr>
            <p:cNvPr id="13" name="Oval 12"/>
            <p:cNvSpPr/>
            <p:nvPr/>
          </p:nvSpPr>
          <p:spPr>
            <a:xfrm>
              <a:off x="4838704" y="1800207"/>
              <a:ext cx="1329267" cy="618067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1277" name="TextBox 13"/>
            <p:cNvSpPr txBox="1">
              <a:spLocks noChangeArrowheads="1"/>
            </p:cNvSpPr>
            <p:nvPr/>
          </p:nvSpPr>
          <p:spPr bwMode="auto">
            <a:xfrm>
              <a:off x="5024293" y="1924138"/>
              <a:ext cx="958087" cy="370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9pPr>
            </a:lstStyle>
            <a:p>
              <a:pPr algn="ctr" eaLnBrk="1" hangingPunct="1"/>
              <a:r>
                <a:rPr lang="en-GB" altLang="en-US">
                  <a:solidFill>
                    <a:schemeClr val="bg1"/>
                  </a:solidFill>
                  <a:latin typeface="Twinkl" pitchFamily="2" charset="0"/>
                </a:rPr>
                <a:t>Brigitte</a:t>
              </a:r>
            </a:p>
          </p:txBody>
        </p:sp>
      </p:grpSp>
      <p:grpSp>
        <p:nvGrpSpPr>
          <p:cNvPr id="11272" name="Group 16"/>
          <p:cNvGrpSpPr>
            <a:grpSpLocks/>
          </p:cNvGrpSpPr>
          <p:nvPr/>
        </p:nvGrpSpPr>
        <p:grpSpPr bwMode="auto">
          <a:xfrm>
            <a:off x="6426200" y="2265363"/>
            <a:ext cx="1328738" cy="619125"/>
            <a:chOff x="6333065" y="2199024"/>
            <a:chExt cx="1329267" cy="618067"/>
          </a:xfrm>
        </p:grpSpPr>
        <p:sp>
          <p:nvSpPr>
            <p:cNvPr id="15" name="Oval 14"/>
            <p:cNvSpPr/>
            <p:nvPr/>
          </p:nvSpPr>
          <p:spPr>
            <a:xfrm>
              <a:off x="6333065" y="2199024"/>
              <a:ext cx="1329267" cy="618067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1275" name="TextBox 15"/>
            <p:cNvSpPr txBox="1">
              <a:spLocks noChangeArrowheads="1"/>
            </p:cNvSpPr>
            <p:nvPr/>
          </p:nvSpPr>
          <p:spPr bwMode="auto">
            <a:xfrm>
              <a:off x="6518877" y="2322637"/>
              <a:ext cx="957643" cy="3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9pPr>
            </a:lstStyle>
            <a:p>
              <a:pPr algn="ctr" eaLnBrk="1" hangingPunct="1"/>
              <a:r>
                <a:rPr lang="en-GB" altLang="en-US">
                  <a:solidFill>
                    <a:schemeClr val="bg1"/>
                  </a:solidFill>
                  <a:latin typeface="Twinkl" pitchFamily="2" charset="0"/>
                </a:rPr>
                <a:t>Aimée</a:t>
              </a:r>
            </a:p>
          </p:txBody>
        </p:sp>
      </p:grpSp>
      <p:pic>
        <p:nvPicPr>
          <p:cNvPr id="11273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dirty="0" err="1"/>
              <a:t>Je</a:t>
            </a:r>
            <a:r>
              <a:rPr lang="en-GB" altLang="en-US" dirty="0"/>
              <a:t> </a:t>
            </a:r>
            <a:r>
              <a:rPr lang="en-GB" altLang="en-US" dirty="0" err="1"/>
              <a:t>m’appelle</a:t>
            </a:r>
            <a:r>
              <a:rPr lang="en-GB" altLang="en-US" dirty="0"/>
              <a:t>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273300"/>
            <a:ext cx="7632700" cy="3255963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grpSp>
        <p:nvGrpSpPr>
          <p:cNvPr id="12292" name="Group 16"/>
          <p:cNvGrpSpPr>
            <a:grpSpLocks/>
          </p:cNvGrpSpPr>
          <p:nvPr/>
        </p:nvGrpSpPr>
        <p:grpSpPr bwMode="auto">
          <a:xfrm>
            <a:off x="2260600" y="2208213"/>
            <a:ext cx="2051050" cy="2052637"/>
            <a:chOff x="2412383" y="3775096"/>
            <a:chExt cx="2051577" cy="2051577"/>
          </a:xfrm>
        </p:grpSpPr>
        <p:sp>
          <p:nvSpPr>
            <p:cNvPr id="10" name="Oval 9"/>
            <p:cNvSpPr/>
            <p:nvPr/>
          </p:nvSpPr>
          <p:spPr>
            <a:xfrm>
              <a:off x="2412383" y="3775096"/>
              <a:ext cx="2051577" cy="205157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6727" r="-8691" b="62220"/>
            <a:stretch/>
          </p:blipFill>
          <p:spPr>
            <a:xfrm>
              <a:off x="2475337" y="3974071"/>
              <a:ext cx="1925668" cy="1830649"/>
            </a:xfrm>
            <a:prstGeom prst="ellipse">
              <a:avLst/>
            </a:prstGeom>
          </p:spPr>
        </p:pic>
      </p:grpSp>
      <p:grpSp>
        <p:nvGrpSpPr>
          <p:cNvPr id="12293" name="Group 17"/>
          <p:cNvGrpSpPr>
            <a:grpSpLocks/>
          </p:cNvGrpSpPr>
          <p:nvPr/>
        </p:nvGrpSpPr>
        <p:grpSpPr bwMode="auto">
          <a:xfrm>
            <a:off x="3605213" y="4070350"/>
            <a:ext cx="2051050" cy="2052638"/>
            <a:chOff x="5857637" y="3775096"/>
            <a:chExt cx="2051577" cy="2051577"/>
          </a:xfrm>
        </p:grpSpPr>
        <p:sp>
          <p:nvSpPr>
            <p:cNvPr id="15" name="Oval 14"/>
            <p:cNvSpPr/>
            <p:nvPr/>
          </p:nvSpPr>
          <p:spPr>
            <a:xfrm>
              <a:off x="5857637" y="3775096"/>
              <a:ext cx="2051577" cy="205157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760" r="-4229" b="67951"/>
            <a:stretch/>
          </p:blipFill>
          <p:spPr>
            <a:xfrm>
              <a:off x="5913991" y="3936790"/>
              <a:ext cx="1938867" cy="1867930"/>
            </a:xfrm>
            <a:prstGeom prst="ellipse">
              <a:avLst/>
            </a:prstGeom>
          </p:spPr>
        </p:pic>
      </p:grpSp>
      <p:grpSp>
        <p:nvGrpSpPr>
          <p:cNvPr id="12294" name="Group 18"/>
          <p:cNvGrpSpPr>
            <a:grpSpLocks/>
          </p:cNvGrpSpPr>
          <p:nvPr/>
        </p:nvGrpSpPr>
        <p:grpSpPr bwMode="auto">
          <a:xfrm>
            <a:off x="4476750" y="1874838"/>
            <a:ext cx="2051050" cy="2052637"/>
            <a:chOff x="3993569" y="1904492"/>
            <a:chExt cx="2051577" cy="2051577"/>
          </a:xfrm>
        </p:grpSpPr>
        <p:sp>
          <p:nvSpPr>
            <p:cNvPr id="13" name="Oval 12"/>
            <p:cNvSpPr/>
            <p:nvPr/>
          </p:nvSpPr>
          <p:spPr>
            <a:xfrm>
              <a:off x="3993569" y="1904492"/>
              <a:ext cx="2051577" cy="205157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60" r="7848" b="71973"/>
            <a:stretch/>
          </p:blipFill>
          <p:spPr>
            <a:xfrm>
              <a:off x="4030700" y="2069888"/>
              <a:ext cx="1964320" cy="1864113"/>
            </a:xfrm>
            <a:prstGeom prst="ellipse">
              <a:avLst/>
            </a:prstGeom>
          </p:spPr>
        </p:pic>
      </p:grpSp>
      <p:sp>
        <p:nvSpPr>
          <p:cNvPr id="25" name="Oval Callout 24"/>
          <p:cNvSpPr/>
          <p:nvPr/>
        </p:nvSpPr>
        <p:spPr>
          <a:xfrm>
            <a:off x="6702425" y="1798638"/>
            <a:ext cx="1346200" cy="1093787"/>
          </a:xfrm>
          <a:prstGeom prst="wedgeEllipseCallout">
            <a:avLst>
              <a:gd name="adj1" fmla="val -87026"/>
              <a:gd name="adj2" fmla="val 27942"/>
            </a:avLst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8" name="Oval Callout 27"/>
          <p:cNvSpPr/>
          <p:nvPr/>
        </p:nvSpPr>
        <p:spPr>
          <a:xfrm>
            <a:off x="693738" y="2239963"/>
            <a:ext cx="1346200" cy="1092200"/>
          </a:xfrm>
          <a:prstGeom prst="wedgeEllipseCallout">
            <a:avLst>
              <a:gd name="adj1" fmla="val 93477"/>
              <a:gd name="adj2" fmla="val 21742"/>
            </a:avLst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2" name="Oval Callout 31"/>
          <p:cNvSpPr/>
          <p:nvPr/>
        </p:nvSpPr>
        <p:spPr>
          <a:xfrm>
            <a:off x="5991225" y="3903663"/>
            <a:ext cx="1346200" cy="1092200"/>
          </a:xfrm>
          <a:prstGeom prst="wedgeEllipseCallout">
            <a:avLst>
              <a:gd name="adj1" fmla="val -95881"/>
              <a:gd name="adj2" fmla="val 44283"/>
            </a:avLst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0253" name="Xavier play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350" y="22082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Magali play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26574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Jeanne play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3180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Whole Class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agalie-spelling">
            <a:hlinkClick r:id="" action="ppaction://media"/>
            <a:extLst>
              <a:ext uri="{FF2B5EF4-FFF2-40B4-BE49-F238E27FC236}">
                <a16:creationId xmlns:a16="http://schemas.microsoft.com/office/drawing/2014/main" id="{4A33E589-D2E6-4A04-A292-BB400B7F3E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899334" y="2481262"/>
            <a:ext cx="609600" cy="609600"/>
          </a:xfrm>
          <a:prstGeom prst="rect">
            <a:avLst/>
          </a:prstGeom>
        </p:spPr>
      </p:pic>
      <p:pic>
        <p:nvPicPr>
          <p:cNvPr id="3" name="Jeanne-spelling">
            <a:hlinkClick r:id="" action="ppaction://media"/>
            <a:extLst>
              <a:ext uri="{FF2B5EF4-FFF2-40B4-BE49-F238E27FC236}">
                <a16:creationId xmlns:a16="http://schemas.microsoft.com/office/drawing/2014/main" id="{5D90AD03-945F-44A8-BA81-C5AC742BFE4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880408" y="4995863"/>
            <a:ext cx="609601" cy="609600"/>
          </a:xfrm>
          <a:prstGeom prst="rect">
            <a:avLst/>
          </a:prstGeom>
        </p:spPr>
      </p:pic>
      <p:pic>
        <p:nvPicPr>
          <p:cNvPr id="6" name="Xavier-spelling">
            <a:hlinkClick r:id="" action="ppaction://media"/>
            <a:extLst>
              <a:ext uri="{FF2B5EF4-FFF2-40B4-BE49-F238E27FC236}">
                <a16:creationId xmlns:a16="http://schemas.microsoft.com/office/drawing/2014/main" id="{552572AE-08A2-44F4-BACE-188F5E7494E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72625" y="202186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02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0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4"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2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81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5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856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dirty="0"/>
              <a:t>Les </a:t>
            </a:r>
            <a:r>
              <a:rPr lang="en-GB" altLang="en-US" dirty="0" err="1"/>
              <a:t>lettres</a:t>
            </a:r>
            <a:endParaRPr lang="en-GB" altLang="en-US" dirty="0"/>
          </a:p>
        </p:txBody>
      </p:sp>
      <p:sp>
        <p:nvSpPr>
          <p:cNvPr id="4" name="Rectangle 3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5" name="a"/>
          <p:cNvPicPr>
            <a:picLocks noChangeAspect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2562225"/>
            <a:ext cx="3000375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b"/>
          <p:cNvPicPr>
            <a:picLocks noChangeAspect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025" y="2081213"/>
            <a:ext cx="239395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c"/>
          <p:cNvPicPr>
            <a:picLocks noChangeAspect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863" y="2435225"/>
            <a:ext cx="2478087" cy="313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d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900" y="2054225"/>
            <a:ext cx="2870200" cy="386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e"/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825" y="2527300"/>
            <a:ext cx="2517775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f"/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063" y="1922463"/>
            <a:ext cx="2020887" cy="402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g"/>
          <p:cNvPicPr>
            <a:picLocks noChangeAspect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850" y="2212975"/>
            <a:ext cx="2117725" cy="359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h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1838" y="2097088"/>
            <a:ext cx="2660650" cy="373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2562225"/>
            <a:ext cx="1203325" cy="319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j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900" y="2078038"/>
            <a:ext cx="1316038" cy="369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k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157413"/>
            <a:ext cx="2563813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l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225" y="2125663"/>
            <a:ext cx="1249363" cy="368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m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0" y="2976563"/>
            <a:ext cx="4254500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n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786063"/>
            <a:ext cx="3135312" cy="279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o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5" y="2624138"/>
            <a:ext cx="2676525" cy="269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713" y="2184400"/>
            <a:ext cx="2314575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q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600" y="2247900"/>
            <a:ext cx="2730500" cy="357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r"/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563" y="2740025"/>
            <a:ext cx="1920875" cy="277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s"/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738" y="2697163"/>
            <a:ext cx="2328862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t"/>
          <p:cNvPicPr>
            <a:picLocks noChangeAspect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5" y="2081213"/>
            <a:ext cx="2332038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u"/>
          <p:cNvPicPr>
            <a:picLocks noChangeAspect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913" y="2859088"/>
            <a:ext cx="2970212" cy="266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v"/>
          <p:cNvPicPr>
            <a:picLocks noChangeAspect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1013" y="2579688"/>
            <a:ext cx="3092450" cy="291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w"/>
          <p:cNvPicPr>
            <a:picLocks noChangeAspect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963" y="2944813"/>
            <a:ext cx="4062412" cy="249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x"/>
          <p:cNvPicPr>
            <a:picLocks noChangeAspect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663" y="2733675"/>
            <a:ext cx="2774950" cy="265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y"/>
          <p:cNvPicPr>
            <a:picLocks noChangeAspect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738" y="2055813"/>
            <a:ext cx="2168525" cy="388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z"/>
          <p:cNvPicPr>
            <a:picLocks noChangeAspect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063" y="2647950"/>
            <a:ext cx="2586037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42" name="Whole Class"/>
          <p:cNvPicPr>
            <a:picLocks noChangeAspect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3" name="a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700" y="-254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b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700" y="711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c_1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288" y="14509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d_1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5" y="21971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f_1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0225" y="36623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g_1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700" y="43910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h_1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0225" y="50831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i_1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700" y="58213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j_1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925" y="-254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k_1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925" y="7127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5" name="l_1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3688" y="14509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m_1">
            <a:hlinkClick r:id="" action="ppaction://media"/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925" y="21971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n_1">
            <a:hlinkClick r:id="" action="ppaction://media"/>
          </p:cNvPr>
          <p:cNvPicPr>
            <a:picLocks noChangeAspect="1"/>
          </p:cNvPicPr>
          <p:nvPr>
            <a:audioFile r:link="rId26"/>
            <p:extLst>
              <p:ext uri="{DAA4B4D4-6D71-4841-9C94-3DE7FCFB9230}">
                <p14:media xmlns:p14="http://schemas.microsoft.com/office/powerpoint/2010/main" r:embed="rId25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1436" y="330774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8" name="o_1">
            <a:hlinkClick r:id="" action="ppaction://media"/>
          </p:cNvPr>
          <p:cNvPicPr>
            <a:picLocks noChangeAspect="1"/>
          </p:cNvPicPr>
          <p:nvPr>
            <a:audioFile r:link="rId28"/>
            <p:extLst>
              <p:ext uri="{DAA4B4D4-6D71-4841-9C94-3DE7FCFB9230}">
                <p14:media xmlns:p14="http://schemas.microsoft.com/office/powerpoint/2010/main" r:embed="rId27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7813" y="36623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0" name="q_1">
            <a:hlinkClick r:id="" action="ppaction://media"/>
          </p:cNvPr>
          <p:cNvPicPr>
            <a:picLocks noChangeAspect="1"/>
          </p:cNvPicPr>
          <p:nvPr>
            <a:audioFile r:link="rId30"/>
            <p:extLst>
              <p:ext uri="{DAA4B4D4-6D71-4841-9C94-3DE7FCFB9230}">
                <p14:media xmlns:p14="http://schemas.microsoft.com/office/powerpoint/2010/main" r:embed="rId29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925" y="50831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1" name="r_1">
            <a:hlinkClick r:id="" action="ppaction://media"/>
          </p:cNvPr>
          <p:cNvPicPr>
            <a:picLocks noChangeAspect="1"/>
          </p:cNvPicPr>
          <p:nvPr>
            <a:audioFile r:link="rId32"/>
            <p:extLst>
              <p:ext uri="{DAA4B4D4-6D71-4841-9C94-3DE7FCFB9230}">
                <p14:media xmlns:p14="http://schemas.microsoft.com/office/powerpoint/2010/main" r:embed="rId31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7813" y="58181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2" name="s_1">
            <a:hlinkClick r:id="" action="ppaction://media"/>
          </p:cNvPr>
          <p:cNvPicPr>
            <a:picLocks noChangeAspect="1"/>
          </p:cNvPicPr>
          <p:nvPr>
            <a:audioFile r:link="rId34"/>
            <p:extLst>
              <p:ext uri="{DAA4B4D4-6D71-4841-9C94-3DE7FCFB9230}">
                <p14:media xmlns:p14="http://schemas.microsoft.com/office/powerpoint/2010/main" r:embed="rId33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7150" y="-254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4" name="u_1">
            <a:hlinkClick r:id="" action="ppaction://media"/>
          </p:cNvPr>
          <p:cNvPicPr>
            <a:picLocks noChangeAspect="1"/>
          </p:cNvPicPr>
          <p:nvPr>
            <a:audioFile r:link="rId36"/>
            <p:extLst>
              <p:ext uri="{DAA4B4D4-6D71-4841-9C94-3DE7FCFB9230}">
                <p14:media xmlns:p14="http://schemas.microsoft.com/office/powerpoint/2010/main" r:embed="rId35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5088" y="14509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5" name="v_1">
            <a:hlinkClick r:id="" action="ppaction://media"/>
          </p:cNvPr>
          <p:cNvPicPr>
            <a:picLocks noChangeAspect="1"/>
          </p:cNvPicPr>
          <p:nvPr>
            <a:audioFile r:link="rId38"/>
            <p:extLst>
              <p:ext uri="{DAA4B4D4-6D71-4841-9C94-3DE7FCFB9230}">
                <p14:media xmlns:p14="http://schemas.microsoft.com/office/powerpoint/2010/main" r:embed="rId37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3975" y="21971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6" name="w_1">
            <a:hlinkClick r:id="" action="ppaction://media"/>
          </p:cNvPr>
          <p:cNvPicPr>
            <a:picLocks noChangeAspect="1"/>
          </p:cNvPicPr>
          <p:nvPr>
            <a:audioFile r:link="rId40"/>
            <p:extLst>
              <p:ext uri="{DAA4B4D4-6D71-4841-9C94-3DE7FCFB9230}">
                <p14:media xmlns:p14="http://schemas.microsoft.com/office/powerpoint/2010/main" r:embed="rId39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5088" y="29432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7" name="x_1">
            <a:hlinkClick r:id="" action="ppaction://media"/>
          </p:cNvPr>
          <p:cNvPicPr>
            <a:picLocks noChangeAspect="1"/>
          </p:cNvPicPr>
          <p:nvPr>
            <a:audioFile r:link="rId42"/>
            <p:extLst>
              <p:ext uri="{DAA4B4D4-6D71-4841-9C94-3DE7FCFB9230}">
                <p14:media xmlns:p14="http://schemas.microsoft.com/office/powerpoint/2010/main" r:embed="rId41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3975" y="36671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8" name="y_1">
            <a:hlinkClick r:id="" action="ppaction://media"/>
          </p:cNvPr>
          <p:cNvPicPr>
            <a:picLocks noChangeAspect="1"/>
          </p:cNvPicPr>
          <p:nvPr>
            <a:audioFile r:link="rId44"/>
            <p:extLst>
              <p:ext uri="{DAA4B4D4-6D71-4841-9C94-3DE7FCFB9230}">
                <p14:media xmlns:p14="http://schemas.microsoft.com/office/powerpoint/2010/main" r:embed="rId43"/>
              </p:ext>
            </p:extLst>
          </p:nvPr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5088" y="43910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">
            <a:hlinkClick r:id="" action="ppaction://media"/>
            <a:extLst>
              <a:ext uri="{FF2B5EF4-FFF2-40B4-BE49-F238E27FC236}">
                <a16:creationId xmlns:a16="http://schemas.microsoft.com/office/drawing/2014/main" id="{D9650CF4-8741-4CE3-B66B-EBA8CD260826}"/>
              </a:ext>
            </a:extLst>
          </p:cNvPr>
          <p:cNvPicPr>
            <a:picLocks noChangeAspect="1"/>
          </p:cNvPicPr>
          <p:nvPr>
            <a:audioFile r:link="rId46"/>
            <p:extLst>
              <p:ext uri="{DAA4B4D4-6D71-4841-9C94-3DE7FCFB9230}">
                <p14:media xmlns:p14="http://schemas.microsoft.com/office/powerpoint/2010/main" r:embed="rId45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9270634" y="2819400"/>
            <a:ext cx="609600" cy="609600"/>
          </a:xfrm>
          <a:prstGeom prst="rect">
            <a:avLst/>
          </a:prstGeom>
        </p:spPr>
      </p:pic>
      <p:pic>
        <p:nvPicPr>
          <p:cNvPr id="3" name="p">
            <a:hlinkClick r:id="" action="ppaction://media"/>
            <a:extLst>
              <a:ext uri="{FF2B5EF4-FFF2-40B4-BE49-F238E27FC236}">
                <a16:creationId xmlns:a16="http://schemas.microsoft.com/office/drawing/2014/main" id="{AC67E910-4B4D-4982-AA84-1941CE8FB00C}"/>
              </a:ext>
            </a:extLst>
          </p:cNvPr>
          <p:cNvPicPr>
            <a:picLocks noChangeAspect="1"/>
          </p:cNvPicPr>
          <p:nvPr>
            <a:audioFile r:link="rId48"/>
            <p:extLst>
              <p:ext uri="{DAA4B4D4-6D71-4841-9C94-3DE7FCFB9230}">
                <p14:media xmlns:p14="http://schemas.microsoft.com/office/powerpoint/2010/main" r:embed="rId47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0446605" y="4039822"/>
            <a:ext cx="609600" cy="609600"/>
          </a:xfrm>
          <a:prstGeom prst="rect">
            <a:avLst/>
          </a:prstGeom>
        </p:spPr>
      </p:pic>
      <p:pic>
        <p:nvPicPr>
          <p:cNvPr id="31" name="t">
            <a:hlinkClick r:id="" action="ppaction://media"/>
            <a:extLst>
              <a:ext uri="{FF2B5EF4-FFF2-40B4-BE49-F238E27FC236}">
                <a16:creationId xmlns:a16="http://schemas.microsoft.com/office/drawing/2014/main" id="{C7AD7EAC-83F3-4EDB-B310-54543F63C88D}"/>
              </a:ext>
            </a:extLst>
          </p:cNvPr>
          <p:cNvPicPr>
            <a:picLocks noChangeAspect="1"/>
          </p:cNvPicPr>
          <p:nvPr>
            <a:audioFile r:link="rId50"/>
            <p:extLst>
              <p:ext uri="{DAA4B4D4-6D71-4841-9C94-3DE7FCFB9230}">
                <p14:media xmlns:p14="http://schemas.microsoft.com/office/powerpoint/2010/main" r:embed="rId49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1487150" y="1471613"/>
            <a:ext cx="609600" cy="609600"/>
          </a:xfrm>
          <a:prstGeom prst="rect">
            <a:avLst/>
          </a:prstGeom>
        </p:spPr>
      </p:pic>
      <p:pic>
        <p:nvPicPr>
          <p:cNvPr id="13312" name="z">
            <a:hlinkClick r:id="" action="ppaction://media"/>
            <a:extLst>
              <a:ext uri="{FF2B5EF4-FFF2-40B4-BE49-F238E27FC236}">
                <a16:creationId xmlns:a16="http://schemas.microsoft.com/office/drawing/2014/main" id="{77FBABDA-1B23-4F7D-A51C-E645924C17D1}"/>
              </a:ext>
            </a:extLst>
          </p:cNvPr>
          <p:cNvPicPr>
            <a:picLocks noChangeAspect="1"/>
          </p:cNvPicPr>
          <p:nvPr>
            <a:audioFile r:link="rId52"/>
            <p:extLst>
              <p:ext uri="{DAA4B4D4-6D71-4841-9C94-3DE7FCFB9230}">
                <p14:media xmlns:p14="http://schemas.microsoft.com/office/powerpoint/2010/main" r:embed="rId51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1477625" y="425950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642" fill="hold"/>
                                        <p:tgtEl>
                                          <p:spTgt spid="133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917" fill="hold"/>
                                        <p:tgtEl>
                                          <p:spTgt spid="133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1055" fill="hold"/>
                                        <p:tgtEl>
                                          <p:spTgt spid="133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6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1193" fill="hold"/>
                                        <p:tgtEl>
                                          <p:spTgt spid="133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7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4" dur="4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5" dur="917" fill="hold"/>
                                        <p:tgtEl>
                                          <p:spTgt spid="133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29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6" dur="1560" fill="hold"/>
                                        <p:tgtEl>
                                          <p:spTgt spid="133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50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7" dur="917" fill="hold"/>
                                        <p:tgtEl>
                                          <p:spTgt spid="133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171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8" dur="1055" fill="hold"/>
                                        <p:tgtEl>
                                          <p:spTgt spid="133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192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9" dur="917" fill="hold"/>
                                        <p:tgtEl>
                                          <p:spTgt spid="133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213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29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0" dur="1193" fill="hold"/>
                                        <p:tgtEl>
                                          <p:spTgt spid="133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234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0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1" dur="1101" fill="hold"/>
                                        <p:tgtEl>
                                          <p:spTgt spid="133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25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1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2" dur="963" fill="hold"/>
                                        <p:tgtEl>
                                          <p:spTgt spid="133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276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2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3" dur="1055" fill="hold"/>
                                        <p:tgtEl>
                                          <p:spTgt spid="133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297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3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4" dur="917" fill="hold"/>
                                        <p:tgtEl>
                                          <p:spTgt spid="133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318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4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5" dur="4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339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5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6" dur="917" fill="hold"/>
                                        <p:tgtEl>
                                          <p:spTgt spid="133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360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6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7" dur="1055" fill="hold"/>
                                        <p:tgtEl>
                                          <p:spTgt spid="133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381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7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8" dur="917" fill="hold"/>
                                        <p:tgtEl>
                                          <p:spTgt spid="133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1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402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8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9" dur="464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423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9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0" dur="826" fill="hold"/>
                                        <p:tgtEl>
                                          <p:spTgt spid="133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3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444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0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1" dur="1285" fill="hold"/>
                                        <p:tgtEl>
                                          <p:spTgt spid="133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46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81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2" dur="1422" fill="hold"/>
                                        <p:tgtEl>
                                          <p:spTgt spid="133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3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5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486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2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3" dur="1422" fill="hold"/>
                                        <p:tgtEl>
                                          <p:spTgt spid="133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6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507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23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4" dur="1193" fill="hold"/>
                                        <p:tgtEl>
                                          <p:spTgt spid="133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7" fill="hold" nodeType="afterGroup">
                            <p:stCondLst>
                              <p:cond delay="74000"/>
                            </p:stCondLst>
                            <p:childTnLst>
                              <p:par>
                                <p:cTn id="528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44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5" dur="661" fill="hold"/>
                                        <p:tgtEl>
                                          <p:spTgt spid="133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46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13"/>
                </p:tgtEl>
              </p:cMediaNode>
            </p:audio>
            <p:audio>
              <p:cMediaNode vol="80000">
                <p:cTn id="5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15"/>
                </p:tgtEl>
              </p:cMediaNode>
            </p:audio>
            <p:audio>
              <p:cMediaNode vol="80000">
                <p:cTn id="5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16"/>
                </p:tgtEl>
              </p:cMediaNode>
            </p:audio>
            <p:audio>
              <p:cMediaNode vol="80000">
                <p:cTn id="5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17"/>
                </p:tgtEl>
              </p:cMediaNode>
            </p:audio>
            <p:audio>
              <p:cMediaNode vol="80000">
                <p:cTn id="5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19"/>
                </p:tgtEl>
              </p:cMediaNode>
            </p:audio>
            <p:audio>
              <p:cMediaNode vol="80000">
                <p:cTn id="5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20"/>
                </p:tgtEl>
              </p:cMediaNode>
            </p:audio>
            <p:audio>
              <p:cMediaNode vol="80000">
                <p:cTn id="5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21"/>
                </p:tgtEl>
              </p:cMediaNode>
            </p:audio>
            <p:audio>
              <p:cMediaNode vol="80000">
                <p:cTn id="5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22"/>
                </p:tgtEl>
              </p:cMediaNode>
            </p:audio>
            <p:audio>
              <p:cMediaNode vol="80000">
                <p:cTn id="5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23"/>
                </p:tgtEl>
              </p:cMediaNode>
            </p:audio>
            <p:audio>
              <p:cMediaNode vol="80000">
                <p:cTn id="5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24"/>
                </p:tgtEl>
              </p:cMediaNode>
            </p:audio>
            <p:audio>
              <p:cMediaNode vol="80000">
                <p:cTn id="5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25"/>
                </p:tgtEl>
              </p:cMediaNode>
            </p:audio>
            <p:audio>
              <p:cMediaNode vol="80000">
                <p:cTn id="5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26"/>
                </p:tgtEl>
              </p:cMediaNode>
            </p:audio>
            <p:audio>
              <p:cMediaNode vol="100000">
                <p:cTn id="5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27"/>
                </p:tgtEl>
              </p:cMediaNode>
            </p:audio>
            <p:audio>
              <p:cMediaNode vol="80000">
                <p:cTn id="5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28"/>
                </p:tgtEl>
              </p:cMediaNode>
            </p:audio>
            <p:audio>
              <p:cMediaNode vol="80000">
                <p:cTn id="5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30"/>
                </p:tgtEl>
              </p:cMediaNode>
            </p:audio>
            <p:audio>
              <p:cMediaNode vol="80000">
                <p:cTn id="5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31"/>
                </p:tgtEl>
              </p:cMediaNode>
            </p:audio>
            <p:audio>
              <p:cMediaNode vol="80000">
                <p:cTn id="5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32"/>
                </p:tgtEl>
              </p:cMediaNode>
            </p:audio>
            <p:audio>
              <p:cMediaNode vol="80000">
                <p:cTn id="5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34"/>
                </p:tgtEl>
              </p:cMediaNode>
            </p:audio>
            <p:audio>
              <p:cMediaNode vol="80000">
                <p:cTn id="5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35"/>
                </p:tgtEl>
              </p:cMediaNode>
            </p:audio>
            <p:audio>
              <p:cMediaNode vol="80000">
                <p:cTn id="5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36"/>
                </p:tgtEl>
              </p:cMediaNode>
            </p:audio>
            <p:audio>
              <p:cMediaNode vol="100000">
                <p:cTn id="5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37"/>
                </p:tgtEl>
              </p:cMediaNode>
            </p:audio>
            <p:audio>
              <p:cMediaNode vol="80000">
                <p:cTn id="5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38"/>
                </p:tgtEl>
              </p:cMediaNode>
            </p:audio>
            <p:audio>
              <p:cMediaNode vol="100000">
                <p:cTn id="5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100000">
                <p:cTn id="5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100000">
                <p:cTn id="5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100000">
                <p:cTn id="5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1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 flipV="1">
            <a:off x="755650" y="1878013"/>
            <a:ext cx="7648575" cy="63023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4339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dirty="0"/>
              <a:t>Les </a:t>
            </a:r>
            <a:r>
              <a:rPr lang="en-GB" altLang="en-US" dirty="0" err="1"/>
              <a:t>lettres</a:t>
            </a:r>
            <a:endParaRPr lang="en-GB" altLang="en-US" dirty="0"/>
          </a:p>
        </p:txBody>
      </p:sp>
      <p:sp>
        <p:nvSpPr>
          <p:cNvPr id="14340" name="TextBox 6"/>
          <p:cNvSpPr txBox="1">
            <a:spLocks noChangeArrowheads="1"/>
          </p:cNvSpPr>
          <p:nvPr/>
        </p:nvSpPr>
        <p:spPr bwMode="auto">
          <a:xfrm>
            <a:off x="906463" y="2008188"/>
            <a:ext cx="70500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bg1"/>
                </a:solidFill>
                <a:latin typeface="Twinkl" pitchFamily="2" charset="0"/>
              </a:rPr>
              <a:t>Did any letters sound familiar to you? 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2762250"/>
            <a:ext cx="7648575" cy="227488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grpSp>
        <p:nvGrpSpPr>
          <p:cNvPr id="14342" name="Group 27"/>
          <p:cNvGrpSpPr>
            <a:grpSpLocks/>
          </p:cNvGrpSpPr>
          <p:nvPr/>
        </p:nvGrpSpPr>
        <p:grpSpPr bwMode="auto">
          <a:xfrm>
            <a:off x="971550" y="2921000"/>
            <a:ext cx="7248525" cy="1749425"/>
            <a:chOff x="1016400" y="2641768"/>
            <a:chExt cx="7249231" cy="1750329"/>
          </a:xfrm>
        </p:grpSpPr>
        <p:sp>
          <p:nvSpPr>
            <p:cNvPr id="11" name="Rectangle 10"/>
            <p:cNvSpPr/>
            <p:nvPr/>
          </p:nvSpPr>
          <p:spPr>
            <a:xfrm rot="21008828">
              <a:off x="1016400" y="2733891"/>
              <a:ext cx="1135174" cy="1389781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AD8C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14349" name="Picture 1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55236">
              <a:off x="1201986" y="2976854"/>
              <a:ext cx="1035917" cy="9228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 rot="166502">
              <a:off x="1956292" y="2895899"/>
              <a:ext cx="1135174" cy="138819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AD8C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14351" name="Picture 1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588">
              <a:off x="2186047" y="3056014"/>
              <a:ext cx="750140" cy="1067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Rectangle 12"/>
            <p:cNvSpPr/>
            <p:nvPr/>
          </p:nvSpPr>
          <p:spPr>
            <a:xfrm rot="21390690">
              <a:off x="2861255" y="2641768"/>
              <a:ext cx="1135174" cy="138819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AD8C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14353" name="Picture 2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73326">
              <a:off x="3106916" y="2844626"/>
              <a:ext cx="630858" cy="1010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13"/>
            <p:cNvSpPr/>
            <p:nvPr/>
          </p:nvSpPr>
          <p:spPr>
            <a:xfrm rot="372957">
              <a:off x="3574112" y="2943549"/>
              <a:ext cx="1133585" cy="138819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AD8C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14355" name="Picture 2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1675">
              <a:off x="3728995" y="3235920"/>
              <a:ext cx="793664" cy="908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Rectangle 17"/>
            <p:cNvSpPr/>
            <p:nvPr/>
          </p:nvSpPr>
          <p:spPr>
            <a:xfrm>
              <a:off x="7130458" y="2964198"/>
              <a:ext cx="1135173" cy="138978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AD8C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518766" y="2675123"/>
              <a:ext cx="1135174" cy="138819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AD8C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14358" name="Picture 2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6820" y="2956595"/>
              <a:ext cx="942978" cy="846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 rot="21327172">
              <a:off x="5328470" y="3003905"/>
              <a:ext cx="1135174" cy="138819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AD8C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14360" name="Picture 2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293712">
              <a:off x="5448918" y="3254780"/>
              <a:ext cx="962831" cy="869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Rectangle 16"/>
            <p:cNvSpPr/>
            <p:nvPr/>
          </p:nvSpPr>
          <p:spPr>
            <a:xfrm rot="223914">
              <a:off x="6158814" y="2675123"/>
              <a:ext cx="1133585" cy="138819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AD8C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14362" name="Picture 2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885">
              <a:off x="6531135" y="2780005"/>
              <a:ext cx="429105" cy="11395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3" name="Picture 26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1351" y="3134259"/>
              <a:ext cx="594942" cy="1066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343" name="Picture 2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3" t="-124" r="323" b="61975"/>
          <a:stretch>
            <a:fillRect/>
          </a:stretch>
        </p:blipFill>
        <p:spPr bwMode="auto">
          <a:xfrm>
            <a:off x="4756150" y="3140075"/>
            <a:ext cx="2951163" cy="295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4" name="Group 33"/>
          <p:cNvGrpSpPr>
            <a:grpSpLocks/>
          </p:cNvGrpSpPr>
          <p:nvPr/>
        </p:nvGrpSpPr>
        <p:grpSpPr bwMode="auto">
          <a:xfrm>
            <a:off x="1584325" y="4959350"/>
            <a:ext cx="2117725" cy="984250"/>
            <a:chOff x="1584518" y="4730264"/>
            <a:chExt cx="2117235" cy="984447"/>
          </a:xfrm>
        </p:grpSpPr>
        <p:sp>
          <p:nvSpPr>
            <p:cNvPr id="32" name="Oval 31"/>
            <p:cNvSpPr/>
            <p:nvPr/>
          </p:nvSpPr>
          <p:spPr>
            <a:xfrm>
              <a:off x="1584518" y="4730264"/>
              <a:ext cx="2117235" cy="984447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4347" name="TextBox 30"/>
            <p:cNvSpPr txBox="1">
              <a:spLocks noChangeArrowheads="1"/>
            </p:cNvSpPr>
            <p:nvPr/>
          </p:nvSpPr>
          <p:spPr bwMode="auto">
            <a:xfrm>
              <a:off x="1901514" y="5059717"/>
              <a:ext cx="15449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Which ones?</a:t>
              </a:r>
            </a:p>
          </p:txBody>
        </p:sp>
      </p:grpSp>
      <p:pic>
        <p:nvPicPr>
          <p:cNvPr id="14345" name="Talking Partner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387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One</a:t>
            </a:r>
          </a:p>
        </p:txBody>
      </p:sp>
      <p:pic>
        <p:nvPicPr>
          <p:cNvPr id="16388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b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26734" y="1766502"/>
            <a:ext cx="3281005" cy="4641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b_1">
            <a:hlinkClick r:id="" action="ppaction://media"/>
            <a:extLst>
              <a:ext uri="{FF2B5EF4-FFF2-40B4-BE49-F238E27FC236}">
                <a16:creationId xmlns:a16="http://schemas.microsoft.com/office/drawing/2014/main" id="{3163E539-7BA4-488D-AFDB-E63E7E89B0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39492" y="34290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4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9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8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387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One</a:t>
            </a:r>
          </a:p>
        </p:txBody>
      </p:sp>
      <p:pic>
        <p:nvPicPr>
          <p:cNvPr id="16388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525" y="2490788"/>
            <a:ext cx="2266950" cy="286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c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0588" y="4605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5441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0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55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4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0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8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7411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One</a:t>
            </a:r>
          </a:p>
        </p:txBody>
      </p:sp>
      <p:pic>
        <p:nvPicPr>
          <p:cNvPr id="17412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d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050" y="2157413"/>
            <a:ext cx="2501900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d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0600" y="25336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1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193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4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1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2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One</a:t>
            </a:r>
          </a:p>
        </p:txBody>
      </p:sp>
      <p:pic>
        <p:nvPicPr>
          <p:cNvPr id="18436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225" y="2157413"/>
            <a:ext cx="1987550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2588" y="2570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6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4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5363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One</a:t>
            </a:r>
          </a:p>
        </p:txBody>
      </p:sp>
      <p:pic>
        <p:nvPicPr>
          <p:cNvPr id="15364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525" y="2081213"/>
            <a:ext cx="2266950" cy="368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">
            <a:hlinkClick r:id="" action="ppaction://media"/>
            <a:extLst>
              <a:ext uri="{FF2B5EF4-FFF2-40B4-BE49-F238E27FC236}">
                <a16:creationId xmlns:a16="http://schemas.microsoft.com/office/drawing/2014/main" id="{D12AC9E9-3EB2-42C3-B22D-808BA9F539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90587" y="414337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4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4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4"/>
                  </p:tgtEl>
                </p:cond>
              </p:nextCondLst>
            </p:seq>
            <p:audio>
              <p:cMediaNode vol="10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9459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One</a:t>
            </a:r>
          </a:p>
        </p:txBody>
      </p:sp>
      <p:pic>
        <p:nvPicPr>
          <p:cNvPr id="19460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t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2224088"/>
            <a:ext cx="2095500" cy="335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t">
            <a:hlinkClick r:id="" action="ppaction://media"/>
            <a:extLst>
              <a:ext uri="{FF2B5EF4-FFF2-40B4-BE49-F238E27FC236}">
                <a16:creationId xmlns:a16="http://schemas.microsoft.com/office/drawing/2014/main" id="{4BCC166B-071C-4AD8-9CA1-25279B357F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358900" y="437197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5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4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0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0483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One</a:t>
            </a:r>
          </a:p>
        </p:txBody>
      </p:sp>
      <p:pic>
        <p:nvPicPr>
          <p:cNvPr id="20484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v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088" y="2600325"/>
            <a:ext cx="290830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v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3663" y="36179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2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85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25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2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One</a:t>
            </a:r>
          </a:p>
        </p:txBody>
      </p:sp>
      <p:pic>
        <p:nvPicPr>
          <p:cNvPr id="21508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w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825" y="2759075"/>
            <a:ext cx="4324350" cy="265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w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4025" y="29559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422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35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4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58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2751138"/>
            <a:ext cx="7632700" cy="334168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2531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One</a:t>
            </a:r>
          </a:p>
        </p:txBody>
      </p:sp>
      <p:pic>
        <p:nvPicPr>
          <p:cNvPr id="22532" name="Talking Partne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 flipV="1">
            <a:off x="755650" y="1878013"/>
            <a:ext cx="7648575" cy="63023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2534" name="TextBox 9"/>
          <p:cNvSpPr txBox="1">
            <a:spLocks noChangeArrowheads="1"/>
          </p:cNvSpPr>
          <p:nvPr/>
        </p:nvSpPr>
        <p:spPr bwMode="auto">
          <a:xfrm>
            <a:off x="906463" y="2008188"/>
            <a:ext cx="70500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bg1"/>
                </a:solidFill>
                <a:latin typeface="Twinkl" pitchFamily="2" charset="0"/>
              </a:rPr>
              <a:t>What sound did you hear in each of those letters?</a:t>
            </a:r>
          </a:p>
        </p:txBody>
      </p:sp>
      <p:pic>
        <p:nvPicPr>
          <p:cNvPr id="22535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135" b="8733"/>
          <a:stretch>
            <a:fillRect/>
          </a:stretch>
        </p:blipFill>
        <p:spPr bwMode="auto">
          <a:xfrm>
            <a:off x="755650" y="2808288"/>
            <a:ext cx="2452688" cy="328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ey"/>
          <p:cNvGrpSpPr>
            <a:grpSpLocks/>
          </p:cNvGrpSpPr>
          <p:nvPr/>
        </p:nvGrpSpPr>
        <p:grpSpPr bwMode="auto">
          <a:xfrm>
            <a:off x="4579938" y="3297238"/>
            <a:ext cx="2862262" cy="2311400"/>
            <a:chOff x="4572000" y="3064933"/>
            <a:chExt cx="2861733" cy="2311400"/>
          </a:xfrm>
        </p:grpSpPr>
        <p:sp>
          <p:nvSpPr>
            <p:cNvPr id="11" name="Oval Callout 10"/>
            <p:cNvSpPr/>
            <p:nvPr/>
          </p:nvSpPr>
          <p:spPr>
            <a:xfrm>
              <a:off x="4572000" y="3064933"/>
              <a:ext cx="2861733" cy="2311400"/>
            </a:xfrm>
            <a:prstGeom prst="wedgeEllipseCallout">
              <a:avLst>
                <a:gd name="adj1" fmla="val -113141"/>
                <a:gd name="adj2" fmla="val -870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2541" name="TextBox 11"/>
            <p:cNvSpPr txBox="1">
              <a:spLocks noChangeArrowheads="1"/>
            </p:cNvSpPr>
            <p:nvPr/>
          </p:nvSpPr>
          <p:spPr bwMode="auto">
            <a:xfrm>
              <a:off x="5496983" y="3712801"/>
              <a:ext cx="101176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 b="1" dirty="0" err="1">
                  <a:solidFill>
                    <a:schemeClr val="tx1"/>
                  </a:solidFill>
                </a:rPr>
                <a:t>ey</a:t>
              </a:r>
              <a:endParaRPr lang="en-GB" altLang="en-US" sz="6000" b="1" dirty="0">
                <a:solidFill>
                  <a:schemeClr val="tx1"/>
                </a:solidFill>
              </a:endParaRPr>
            </a:p>
          </p:txBody>
        </p:sp>
      </p:grpSp>
      <p:pic>
        <p:nvPicPr>
          <p:cNvPr id="22537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513" y="5613400"/>
            <a:ext cx="388937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y">
            <a:hlinkClick r:id="" action="ppaction://media"/>
            <a:extLst>
              <a:ext uri="{FF2B5EF4-FFF2-40B4-BE49-F238E27FC236}">
                <a16:creationId xmlns:a16="http://schemas.microsoft.com/office/drawing/2014/main" id="{E5136387-C1A2-41C3-8480-660FF90B04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292225" y="190817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10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5650" y="2709863"/>
            <a:ext cx="7632700" cy="19907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3555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dirty="0"/>
              <a:t>Allons-y!</a:t>
            </a:r>
          </a:p>
        </p:txBody>
      </p:sp>
      <p:pic>
        <p:nvPicPr>
          <p:cNvPr id="23556" name="Whole Class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215" y="3430901"/>
            <a:ext cx="461989" cy="750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c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868" y="3427930"/>
            <a:ext cx="418955" cy="529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d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108" y="3164583"/>
            <a:ext cx="570841" cy="769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g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234" y="3431852"/>
            <a:ext cx="498696" cy="84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t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489" y="3163471"/>
            <a:ext cx="508821" cy="816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v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595" y="3379845"/>
            <a:ext cx="617674" cy="580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w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552" y="3410287"/>
            <a:ext cx="927776" cy="569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c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4675" y="9794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d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4675" y="17541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g_1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4675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v_1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4675" y="41132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w_1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4675" y="49323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b">
            <a:extLst>
              <a:ext uri="{FF2B5EF4-FFF2-40B4-BE49-F238E27FC236}">
                <a16:creationId xmlns:a16="http://schemas.microsoft.com/office/drawing/2014/main" id="{033C726F-9352-4699-827A-0650314BFEB1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8706" y="3079750"/>
            <a:ext cx="735877" cy="1040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b_1">
            <a:hlinkClick r:id="" action="ppaction://media"/>
            <a:extLst>
              <a:ext uri="{FF2B5EF4-FFF2-40B4-BE49-F238E27FC236}">
                <a16:creationId xmlns:a16="http://schemas.microsoft.com/office/drawing/2014/main" id="{02FC3FE6-4965-4EEB-99A0-9529CDEAA7EC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-911225" y="2822575"/>
            <a:ext cx="609600" cy="609600"/>
          </a:xfrm>
          <a:prstGeom prst="rect">
            <a:avLst/>
          </a:prstGeom>
        </p:spPr>
      </p:pic>
      <p:pic>
        <p:nvPicPr>
          <p:cNvPr id="4" name="p">
            <a:hlinkClick r:id="" action="ppaction://media"/>
            <a:extLst>
              <a:ext uri="{FF2B5EF4-FFF2-40B4-BE49-F238E27FC236}">
                <a16:creationId xmlns:a16="http://schemas.microsoft.com/office/drawing/2014/main" id="{2FE41025-63E3-4225-8A7D-E0017E914E15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9769475" y="-1444625"/>
            <a:ext cx="609600" cy="609600"/>
          </a:xfrm>
          <a:prstGeom prst="rect">
            <a:avLst/>
          </a:prstGeom>
        </p:spPr>
      </p:pic>
      <p:pic>
        <p:nvPicPr>
          <p:cNvPr id="5" name="t">
            <a:hlinkClick r:id="" action="ppaction://media"/>
            <a:extLst>
              <a:ext uri="{FF2B5EF4-FFF2-40B4-BE49-F238E27FC236}">
                <a16:creationId xmlns:a16="http://schemas.microsoft.com/office/drawing/2014/main" id="{24BB8848-87D8-4D6C-926E-18CA16217663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8423275" y="-138112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05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55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19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248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6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808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4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7808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46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9808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1285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2093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142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10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10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10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5650" y="2709863"/>
            <a:ext cx="7632700" cy="19907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4579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dirty="0"/>
              <a:t>Allons-y!</a:t>
            </a:r>
          </a:p>
        </p:txBody>
      </p:sp>
      <p:pic>
        <p:nvPicPr>
          <p:cNvPr id="24580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/>
          <p:nvPr/>
        </p:nvSpPr>
        <p:spPr>
          <a:xfrm flipV="1">
            <a:off x="755650" y="1878013"/>
            <a:ext cx="7648575" cy="63023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4589" name="TextBox 15"/>
          <p:cNvSpPr txBox="1">
            <a:spLocks noChangeArrowheads="1"/>
          </p:cNvSpPr>
          <p:nvPr/>
        </p:nvSpPr>
        <p:spPr bwMode="auto">
          <a:xfrm>
            <a:off x="906463" y="2008188"/>
            <a:ext cx="70500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Let’s practise </a:t>
            </a:r>
            <a:r>
              <a:rPr lang="en-GB" altLang="en-US" dirty="0" err="1">
                <a:solidFill>
                  <a:schemeClr val="bg1"/>
                </a:solidFill>
                <a:latin typeface="Twinkl" pitchFamily="2" charset="0"/>
              </a:rPr>
              <a:t>ey</a:t>
            </a: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letters:</a:t>
            </a:r>
          </a:p>
        </p:txBody>
      </p:sp>
      <p:pic>
        <p:nvPicPr>
          <p:cNvPr id="14" name="p">
            <a:extLst>
              <a:ext uri="{FF2B5EF4-FFF2-40B4-BE49-F238E27FC236}">
                <a16:creationId xmlns:a16="http://schemas.microsoft.com/office/drawing/2014/main" id="{248ACDE1-EFF4-42B9-B4A4-EEBE9D8B0C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215" y="3430901"/>
            <a:ext cx="461989" cy="750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c">
            <a:extLst>
              <a:ext uri="{FF2B5EF4-FFF2-40B4-BE49-F238E27FC236}">
                <a16:creationId xmlns:a16="http://schemas.microsoft.com/office/drawing/2014/main" id="{07197B71-708A-44D9-9A72-D07D88A877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868" y="3427930"/>
            <a:ext cx="418955" cy="529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d">
            <a:extLst>
              <a:ext uri="{FF2B5EF4-FFF2-40B4-BE49-F238E27FC236}">
                <a16:creationId xmlns:a16="http://schemas.microsoft.com/office/drawing/2014/main" id="{46A5910C-C5A1-42E4-8A7F-E5B8C93AFA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108" y="3164583"/>
            <a:ext cx="570841" cy="769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g">
            <a:extLst>
              <a:ext uri="{FF2B5EF4-FFF2-40B4-BE49-F238E27FC236}">
                <a16:creationId xmlns:a16="http://schemas.microsoft.com/office/drawing/2014/main" id="{C12C5C09-0D22-486C-B8FE-7F17A6039A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234" y="3431852"/>
            <a:ext cx="498696" cy="84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t">
            <a:extLst>
              <a:ext uri="{FF2B5EF4-FFF2-40B4-BE49-F238E27FC236}">
                <a16:creationId xmlns:a16="http://schemas.microsoft.com/office/drawing/2014/main" id="{8ADC2306-90B5-4CA8-B988-51DF4346F55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489" y="3163471"/>
            <a:ext cx="508821" cy="816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v">
            <a:extLst>
              <a:ext uri="{FF2B5EF4-FFF2-40B4-BE49-F238E27FC236}">
                <a16:creationId xmlns:a16="http://schemas.microsoft.com/office/drawing/2014/main" id="{CE776A09-B8BE-41A0-AB4F-6BC9D1819D0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595" y="3379845"/>
            <a:ext cx="617674" cy="580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w">
            <a:extLst>
              <a:ext uri="{FF2B5EF4-FFF2-40B4-BE49-F238E27FC236}">
                <a16:creationId xmlns:a16="http://schemas.microsoft.com/office/drawing/2014/main" id="{70977811-BF40-4414-B31C-BB40B1C8BB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552" y="3410287"/>
            <a:ext cx="927776" cy="569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b">
            <a:extLst>
              <a:ext uri="{FF2B5EF4-FFF2-40B4-BE49-F238E27FC236}">
                <a16:creationId xmlns:a16="http://schemas.microsoft.com/office/drawing/2014/main" id="{58F1DE9D-0B85-4B64-BB86-C90AF24D8B9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8706" y="3079750"/>
            <a:ext cx="735877" cy="1040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5603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Two</a:t>
            </a:r>
          </a:p>
        </p:txBody>
      </p:sp>
      <p:pic>
        <p:nvPicPr>
          <p:cNvPr id="25604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081213"/>
            <a:ext cx="1828800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f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3963" y="35988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76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9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5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6627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Two</a:t>
            </a:r>
          </a:p>
        </p:txBody>
      </p:sp>
      <p:pic>
        <p:nvPicPr>
          <p:cNvPr id="26628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l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63" y="2081213"/>
            <a:ext cx="12350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l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1163" y="33607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1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101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86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1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8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7651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Two</a:t>
            </a:r>
          </a:p>
        </p:txBody>
      </p:sp>
      <p:pic>
        <p:nvPicPr>
          <p:cNvPr id="27652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338" y="2789238"/>
            <a:ext cx="3987800" cy="235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m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6275" y="38941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6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97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96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702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8675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Two</a:t>
            </a:r>
          </a:p>
        </p:txBody>
      </p:sp>
      <p:pic>
        <p:nvPicPr>
          <p:cNvPr id="28676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0" y="2647950"/>
            <a:ext cx="2921000" cy="260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n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4513" y="47609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0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55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7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0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2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9699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Two</a:t>
            </a:r>
          </a:p>
        </p:txBody>
      </p:sp>
      <p:pic>
        <p:nvPicPr>
          <p:cNvPr id="29700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r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2482850"/>
            <a:ext cx="2035175" cy="294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9038" y="33432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0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55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17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0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0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0723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Two</a:t>
            </a:r>
          </a:p>
        </p:txBody>
      </p:sp>
      <p:pic>
        <p:nvPicPr>
          <p:cNvPr id="30724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738" y="2489200"/>
            <a:ext cx="2422525" cy="307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3500" y="27876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27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9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7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1747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Two</a:t>
            </a:r>
          </a:p>
        </p:txBody>
      </p:sp>
      <p:pic>
        <p:nvPicPr>
          <p:cNvPr id="31748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z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538" y="2482850"/>
            <a:ext cx="2574925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z">
            <a:hlinkClick r:id="" action="ppaction://media"/>
            <a:extLst>
              <a:ext uri="{FF2B5EF4-FFF2-40B4-BE49-F238E27FC236}">
                <a16:creationId xmlns:a16="http://schemas.microsoft.com/office/drawing/2014/main" id="{39B71585-1308-4CC1-AE8B-46877DB276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96575" y="146367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37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6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798"/>
                  </p:tgtEl>
                </p:cond>
              </p:nextCondLst>
            </p:seq>
            <p:audio>
              <p:cMediaNode vol="10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2751138"/>
            <a:ext cx="7632700" cy="334168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2771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One</a:t>
            </a:r>
          </a:p>
        </p:txBody>
      </p:sp>
      <p:pic>
        <p:nvPicPr>
          <p:cNvPr id="32772" name="Talking Partne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 flipV="1">
            <a:off x="755650" y="1878013"/>
            <a:ext cx="7648575" cy="63023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2774" name="TextBox 9"/>
          <p:cNvSpPr txBox="1">
            <a:spLocks noChangeArrowheads="1"/>
          </p:cNvSpPr>
          <p:nvPr/>
        </p:nvSpPr>
        <p:spPr bwMode="auto">
          <a:xfrm>
            <a:off x="906463" y="2008188"/>
            <a:ext cx="70500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bg1"/>
                </a:solidFill>
                <a:latin typeface="Twinkl" pitchFamily="2" charset="0"/>
              </a:rPr>
              <a:t>What sound did you hear in each of those letters?</a:t>
            </a:r>
          </a:p>
        </p:txBody>
      </p:sp>
      <p:pic>
        <p:nvPicPr>
          <p:cNvPr id="32775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135" b="8733"/>
          <a:stretch>
            <a:fillRect/>
          </a:stretch>
        </p:blipFill>
        <p:spPr bwMode="auto">
          <a:xfrm>
            <a:off x="755650" y="2808288"/>
            <a:ext cx="2452688" cy="328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ey"/>
          <p:cNvGrpSpPr>
            <a:grpSpLocks/>
          </p:cNvGrpSpPr>
          <p:nvPr/>
        </p:nvGrpSpPr>
        <p:grpSpPr bwMode="auto">
          <a:xfrm>
            <a:off x="4579938" y="3297238"/>
            <a:ext cx="2862262" cy="2311400"/>
            <a:chOff x="4572000" y="3064933"/>
            <a:chExt cx="2861733" cy="2311400"/>
          </a:xfrm>
        </p:grpSpPr>
        <p:sp>
          <p:nvSpPr>
            <p:cNvPr id="11" name="Oval Callout 10"/>
            <p:cNvSpPr/>
            <p:nvPr/>
          </p:nvSpPr>
          <p:spPr>
            <a:xfrm>
              <a:off x="4572000" y="3064933"/>
              <a:ext cx="2861733" cy="2311400"/>
            </a:xfrm>
            <a:prstGeom prst="wedgeEllipseCallout">
              <a:avLst>
                <a:gd name="adj1" fmla="val -113141"/>
                <a:gd name="adj2" fmla="val -870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32781" name="TextBox 11"/>
            <p:cNvSpPr txBox="1">
              <a:spLocks noChangeArrowheads="1"/>
            </p:cNvSpPr>
            <p:nvPr/>
          </p:nvSpPr>
          <p:spPr bwMode="auto">
            <a:xfrm>
              <a:off x="5496983" y="3712801"/>
              <a:ext cx="101176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 b="1" dirty="0">
                  <a:solidFill>
                    <a:schemeClr val="tx1"/>
                  </a:solidFill>
                </a:rPr>
                <a:t>eh</a:t>
              </a:r>
            </a:p>
          </p:txBody>
        </p:sp>
      </p:grpSp>
      <p:pic>
        <p:nvPicPr>
          <p:cNvPr id="32777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eh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250" y="32448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513" y="5613400"/>
            <a:ext cx="388937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0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5650" y="2709863"/>
            <a:ext cx="7632700" cy="19907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3795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dirty="0"/>
              <a:t>Allons-y!</a:t>
            </a:r>
          </a:p>
        </p:txBody>
      </p:sp>
      <p:pic>
        <p:nvPicPr>
          <p:cNvPr id="33796" name="Whole Class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f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8" y="3006725"/>
            <a:ext cx="638175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l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900" y="3006725"/>
            <a:ext cx="3619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m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688" y="3316288"/>
            <a:ext cx="12668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n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350" y="3316288"/>
            <a:ext cx="84137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r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563" y="3270250"/>
            <a:ext cx="549275" cy="79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s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675" y="3270250"/>
            <a:ext cx="608013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z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525" y="3290888"/>
            <a:ext cx="627063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4" name="TextBox 15"/>
          <p:cNvSpPr txBox="1">
            <a:spLocks noChangeArrowheads="1"/>
          </p:cNvSpPr>
          <p:nvPr/>
        </p:nvSpPr>
        <p:spPr bwMode="auto">
          <a:xfrm>
            <a:off x="906463" y="2008188"/>
            <a:ext cx="70500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bg1"/>
                </a:solidFill>
                <a:latin typeface="Twinkl" pitchFamily="2" charset="0"/>
              </a:rPr>
              <a:t>Let’s practice ey letters:</a:t>
            </a:r>
          </a:p>
        </p:txBody>
      </p:sp>
      <p:pic>
        <p:nvPicPr>
          <p:cNvPr id="18" name="f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7413" y="6604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l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7413" y="14081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m_1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7413" y="20812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n_1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7413" y="2754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r_1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7413" y="34639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s_1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7413" y="4278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z">
            <a:hlinkClick r:id="" action="ppaction://media"/>
            <a:extLst>
              <a:ext uri="{FF2B5EF4-FFF2-40B4-BE49-F238E27FC236}">
                <a16:creationId xmlns:a16="http://schemas.microsoft.com/office/drawing/2014/main" id="{53F9DD22-C0D5-4500-84E9-F23AED3DEF79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7153275" y="771207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17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10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963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055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055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917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6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10000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5650" y="2709863"/>
            <a:ext cx="7632700" cy="19907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4819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dirty="0"/>
              <a:t>Allons-y!</a:t>
            </a:r>
          </a:p>
        </p:txBody>
      </p:sp>
      <p:pic>
        <p:nvPicPr>
          <p:cNvPr id="34820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8" y="3006725"/>
            <a:ext cx="638175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l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900" y="3006725"/>
            <a:ext cx="3619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m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688" y="3316288"/>
            <a:ext cx="12668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350" y="3316288"/>
            <a:ext cx="84137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r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563" y="3270250"/>
            <a:ext cx="549275" cy="79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675" y="3270250"/>
            <a:ext cx="608013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z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525" y="3290888"/>
            <a:ext cx="627063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8" name="TextBox 15"/>
          <p:cNvSpPr txBox="1">
            <a:spLocks noChangeArrowheads="1"/>
          </p:cNvSpPr>
          <p:nvPr/>
        </p:nvSpPr>
        <p:spPr bwMode="auto">
          <a:xfrm>
            <a:off x="906463" y="2008188"/>
            <a:ext cx="70500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bg1"/>
                </a:solidFill>
                <a:latin typeface="Twinkl" pitchFamily="2" charset="0"/>
              </a:rPr>
              <a:t>Let’s practice ey letters:</a:t>
            </a:r>
          </a:p>
        </p:txBody>
      </p:sp>
      <p:sp>
        <p:nvSpPr>
          <p:cNvPr id="14" name="Rectangle 13"/>
          <p:cNvSpPr/>
          <p:nvPr/>
        </p:nvSpPr>
        <p:spPr>
          <a:xfrm flipV="1">
            <a:off x="755650" y="1924050"/>
            <a:ext cx="7648575" cy="63023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4830" name="TextBox 14"/>
          <p:cNvSpPr txBox="1">
            <a:spLocks noChangeArrowheads="1"/>
          </p:cNvSpPr>
          <p:nvPr/>
        </p:nvSpPr>
        <p:spPr bwMode="auto">
          <a:xfrm>
            <a:off x="906463" y="2054225"/>
            <a:ext cx="70500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Let’s practise eh letters: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5843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Three</a:t>
            </a:r>
          </a:p>
        </p:txBody>
      </p:sp>
      <p:pic>
        <p:nvPicPr>
          <p:cNvPr id="35844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963" y="2606675"/>
            <a:ext cx="2886075" cy="260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4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2200" y="22812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78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6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89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6867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Three</a:t>
            </a:r>
          </a:p>
        </p:txBody>
      </p:sp>
      <p:pic>
        <p:nvPicPr>
          <p:cNvPr id="36868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h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488" y="2317750"/>
            <a:ext cx="2349500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h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0150" y="29067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89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9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918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7891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Three</a:t>
            </a:r>
          </a:p>
        </p:txBody>
      </p:sp>
      <p:pic>
        <p:nvPicPr>
          <p:cNvPr id="37892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k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775" y="2317750"/>
            <a:ext cx="2320925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2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2325" y="62484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2325" y="54308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2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01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99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20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942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2751138"/>
            <a:ext cx="7632700" cy="334168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8915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One</a:t>
            </a:r>
          </a:p>
        </p:txBody>
      </p:sp>
      <p:pic>
        <p:nvPicPr>
          <p:cNvPr id="38916" name="Talking Partne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 flipV="1">
            <a:off x="755650" y="1878013"/>
            <a:ext cx="7648575" cy="63023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8918" name="TextBox 9"/>
          <p:cNvSpPr txBox="1">
            <a:spLocks noChangeArrowheads="1"/>
          </p:cNvSpPr>
          <p:nvPr/>
        </p:nvSpPr>
        <p:spPr bwMode="auto">
          <a:xfrm>
            <a:off x="906463" y="2008188"/>
            <a:ext cx="70500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bg1"/>
                </a:solidFill>
                <a:latin typeface="Twinkl" pitchFamily="2" charset="0"/>
              </a:rPr>
              <a:t>What sound did you hear in each of those letters?</a:t>
            </a:r>
          </a:p>
        </p:txBody>
      </p:sp>
      <p:pic>
        <p:nvPicPr>
          <p:cNvPr id="38919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135" b="8733"/>
          <a:stretch>
            <a:fillRect/>
          </a:stretch>
        </p:blipFill>
        <p:spPr bwMode="auto">
          <a:xfrm>
            <a:off x="755650" y="2808288"/>
            <a:ext cx="2452688" cy="328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ey"/>
          <p:cNvGrpSpPr>
            <a:grpSpLocks/>
          </p:cNvGrpSpPr>
          <p:nvPr/>
        </p:nvGrpSpPr>
        <p:grpSpPr bwMode="auto">
          <a:xfrm>
            <a:off x="4579938" y="3297238"/>
            <a:ext cx="2862262" cy="2311400"/>
            <a:chOff x="4572000" y="3064933"/>
            <a:chExt cx="2861733" cy="2311400"/>
          </a:xfrm>
        </p:grpSpPr>
        <p:sp>
          <p:nvSpPr>
            <p:cNvPr id="11" name="Oval Callout 10"/>
            <p:cNvSpPr/>
            <p:nvPr/>
          </p:nvSpPr>
          <p:spPr>
            <a:xfrm>
              <a:off x="4572000" y="3064933"/>
              <a:ext cx="2861733" cy="2311400"/>
            </a:xfrm>
            <a:prstGeom prst="wedgeEllipseCallout">
              <a:avLst>
                <a:gd name="adj1" fmla="val -113141"/>
                <a:gd name="adj2" fmla="val -870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38925" name="TextBox 11"/>
            <p:cNvSpPr txBox="1">
              <a:spLocks noChangeArrowheads="1"/>
            </p:cNvSpPr>
            <p:nvPr/>
          </p:nvSpPr>
          <p:spPr bwMode="auto">
            <a:xfrm>
              <a:off x="5449623" y="3712801"/>
              <a:ext cx="110648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 b="1" dirty="0">
                  <a:solidFill>
                    <a:schemeClr val="tx1"/>
                  </a:solidFill>
                </a:rPr>
                <a:t>ah</a:t>
              </a:r>
            </a:p>
          </p:txBody>
        </p:sp>
      </p:grpSp>
      <p:pic>
        <p:nvPicPr>
          <p:cNvPr id="38921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h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3663" y="3870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513" y="5613400"/>
            <a:ext cx="388937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9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5650" y="2709863"/>
            <a:ext cx="7632700" cy="19907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9939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dirty="0"/>
              <a:t>Allons-y!</a:t>
            </a:r>
          </a:p>
        </p:txBody>
      </p:sp>
      <p:pic>
        <p:nvPicPr>
          <p:cNvPr id="39940" name="Whole Clas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913" y="3478213"/>
            <a:ext cx="935037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h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263" y="3087688"/>
            <a:ext cx="8794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k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050" y="3048000"/>
            <a:ext cx="895350" cy="127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2950" y="1335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h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2950" y="20812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k_1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2950" y="2827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4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91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19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5650" y="2709863"/>
            <a:ext cx="7632700" cy="19907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0963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dirty="0"/>
              <a:t>Allons-y!</a:t>
            </a:r>
          </a:p>
        </p:txBody>
      </p:sp>
      <p:pic>
        <p:nvPicPr>
          <p:cNvPr id="40964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913" y="3478213"/>
            <a:ext cx="935037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h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263" y="3087688"/>
            <a:ext cx="8794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k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050" y="3048000"/>
            <a:ext cx="895350" cy="127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 flipV="1">
            <a:off x="755650" y="1924050"/>
            <a:ext cx="7648575" cy="63023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0969" name="TextBox 8"/>
          <p:cNvSpPr txBox="1">
            <a:spLocks noChangeArrowheads="1"/>
          </p:cNvSpPr>
          <p:nvPr/>
        </p:nvSpPr>
        <p:spPr bwMode="auto">
          <a:xfrm>
            <a:off x="906463" y="2054225"/>
            <a:ext cx="70500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Let’s practise ah letters: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1987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Four</a:t>
            </a:r>
          </a:p>
        </p:txBody>
      </p:sp>
      <p:pic>
        <p:nvPicPr>
          <p:cNvPr id="41988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938" y="2317750"/>
            <a:ext cx="1244600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188" y="3508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0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55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4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0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038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3011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Four</a:t>
            </a:r>
          </a:p>
        </p:txBody>
      </p:sp>
      <p:pic>
        <p:nvPicPr>
          <p:cNvPr id="43012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j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2055813"/>
            <a:ext cx="1362075" cy="382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2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j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525" y="38338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5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9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062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4035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Four</a:t>
            </a:r>
          </a:p>
        </p:txBody>
      </p:sp>
      <p:pic>
        <p:nvPicPr>
          <p:cNvPr id="44036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2166938"/>
            <a:ext cx="2073275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6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y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75" y="29448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1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193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60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1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08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5059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Four</a:t>
            </a:r>
          </a:p>
        </p:txBody>
      </p:sp>
      <p:pic>
        <p:nvPicPr>
          <p:cNvPr id="45060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x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313" y="2644775"/>
            <a:ext cx="2873375" cy="275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0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x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3213" y="30162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422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7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4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110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2751138"/>
            <a:ext cx="7632700" cy="334168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6083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One</a:t>
            </a:r>
          </a:p>
        </p:txBody>
      </p:sp>
      <p:pic>
        <p:nvPicPr>
          <p:cNvPr id="46084" name="Talking Partne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 flipV="1">
            <a:off x="755650" y="1878013"/>
            <a:ext cx="7648575" cy="63023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6086" name="TextBox 9"/>
          <p:cNvSpPr txBox="1">
            <a:spLocks noChangeArrowheads="1"/>
          </p:cNvSpPr>
          <p:nvPr/>
        </p:nvSpPr>
        <p:spPr bwMode="auto">
          <a:xfrm>
            <a:off x="906463" y="2008188"/>
            <a:ext cx="70500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bg1"/>
                </a:solidFill>
                <a:latin typeface="Twinkl" pitchFamily="2" charset="0"/>
              </a:rPr>
              <a:t>What sound did you hear in each of those letters?</a:t>
            </a:r>
          </a:p>
        </p:txBody>
      </p:sp>
      <p:pic>
        <p:nvPicPr>
          <p:cNvPr id="46087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135" b="8733"/>
          <a:stretch>
            <a:fillRect/>
          </a:stretch>
        </p:blipFill>
        <p:spPr bwMode="auto">
          <a:xfrm>
            <a:off x="755650" y="2808288"/>
            <a:ext cx="2452688" cy="328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ey"/>
          <p:cNvGrpSpPr>
            <a:grpSpLocks/>
          </p:cNvGrpSpPr>
          <p:nvPr/>
        </p:nvGrpSpPr>
        <p:grpSpPr bwMode="auto">
          <a:xfrm>
            <a:off x="4579938" y="3297238"/>
            <a:ext cx="2862262" cy="2311400"/>
            <a:chOff x="4572000" y="3064933"/>
            <a:chExt cx="2861733" cy="2311400"/>
          </a:xfrm>
        </p:grpSpPr>
        <p:sp>
          <p:nvSpPr>
            <p:cNvPr id="11" name="Oval Callout 10"/>
            <p:cNvSpPr/>
            <p:nvPr/>
          </p:nvSpPr>
          <p:spPr>
            <a:xfrm>
              <a:off x="4572000" y="3064933"/>
              <a:ext cx="2861733" cy="2311400"/>
            </a:xfrm>
            <a:prstGeom prst="wedgeEllipseCallout">
              <a:avLst>
                <a:gd name="adj1" fmla="val -113141"/>
                <a:gd name="adj2" fmla="val -870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6093" name="TextBox 11"/>
            <p:cNvSpPr txBox="1">
              <a:spLocks noChangeArrowheads="1"/>
            </p:cNvSpPr>
            <p:nvPr/>
          </p:nvSpPr>
          <p:spPr bwMode="auto">
            <a:xfrm>
              <a:off x="5449623" y="3712801"/>
              <a:ext cx="110648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 b="1" dirty="0" err="1">
                  <a:solidFill>
                    <a:schemeClr val="tx1"/>
                  </a:solidFill>
                </a:rPr>
                <a:t>ee</a:t>
              </a:r>
              <a:endParaRPr lang="en-GB" altLang="en-US" sz="6000" b="1" dirty="0">
                <a:solidFill>
                  <a:schemeClr val="tx1"/>
                </a:solidFill>
              </a:endParaRPr>
            </a:p>
          </p:txBody>
        </p:sp>
      </p:grpSp>
      <p:pic>
        <p:nvPicPr>
          <p:cNvPr id="46089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ee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9488" y="47244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513" y="5613400"/>
            <a:ext cx="388937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0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0888" y="2678113"/>
            <a:ext cx="7632700" cy="19907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7107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dirty="0"/>
              <a:t>Allons-y!</a:t>
            </a:r>
          </a:p>
        </p:txBody>
      </p:sp>
      <p:pic>
        <p:nvPicPr>
          <p:cNvPr id="47108" name="Whole Class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113" y="3176588"/>
            <a:ext cx="384175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j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063" y="3176588"/>
            <a:ext cx="468312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y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150" y="3227388"/>
            <a:ext cx="65405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x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5388" y="3227388"/>
            <a:ext cx="782637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5688" y="2373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j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5688" y="31765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y_1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5688" y="39751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x_1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6163" y="47767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05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55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91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55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19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55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42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0888" y="2678113"/>
            <a:ext cx="7632700" cy="19907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8131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dirty="0"/>
              <a:t>Allons-y!</a:t>
            </a:r>
          </a:p>
        </p:txBody>
      </p:sp>
      <p:pic>
        <p:nvPicPr>
          <p:cNvPr id="48132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050" y="3151188"/>
            <a:ext cx="384175" cy="102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j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0" y="3151188"/>
            <a:ext cx="468313" cy="131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088" y="3203575"/>
            <a:ext cx="65405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x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325" y="3203575"/>
            <a:ext cx="782638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 flipV="1">
            <a:off x="755650" y="1924050"/>
            <a:ext cx="7648575" cy="63023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8138" name="TextBox 9"/>
          <p:cNvSpPr txBox="1">
            <a:spLocks noChangeArrowheads="1"/>
          </p:cNvSpPr>
          <p:nvPr/>
        </p:nvSpPr>
        <p:spPr bwMode="auto">
          <a:xfrm>
            <a:off x="906463" y="2054225"/>
            <a:ext cx="70500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Let’s practise </a:t>
            </a:r>
            <a:r>
              <a:rPr lang="en-GB" altLang="en-US" dirty="0" err="1">
                <a:solidFill>
                  <a:schemeClr val="bg1"/>
                </a:solidFill>
                <a:latin typeface="Twinkl" pitchFamily="2" charset="0"/>
              </a:rPr>
              <a:t>ee</a:t>
            </a: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letters: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9155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Five</a:t>
            </a:r>
          </a:p>
        </p:txBody>
      </p:sp>
      <p:pic>
        <p:nvPicPr>
          <p:cNvPr id="49156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q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738" y="2319338"/>
            <a:ext cx="2422525" cy="317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6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q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75" y="42433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2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9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0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46263"/>
            <a:ext cx="7632700" cy="4246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0179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Five</a:t>
            </a:r>
          </a:p>
        </p:txBody>
      </p:sp>
      <p:pic>
        <p:nvPicPr>
          <p:cNvPr id="50180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u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675" y="2749550"/>
            <a:ext cx="2660650" cy="238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0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u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1550" y="27495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22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8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230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2751138"/>
            <a:ext cx="7632700" cy="334168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1203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Set One</a:t>
            </a:r>
          </a:p>
        </p:txBody>
      </p:sp>
      <p:pic>
        <p:nvPicPr>
          <p:cNvPr id="51204" name="Talking Partne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 flipV="1">
            <a:off x="755650" y="1878013"/>
            <a:ext cx="7648575" cy="63023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1206" name="TextBox 9"/>
          <p:cNvSpPr txBox="1">
            <a:spLocks noChangeArrowheads="1"/>
          </p:cNvSpPr>
          <p:nvPr/>
        </p:nvSpPr>
        <p:spPr bwMode="auto">
          <a:xfrm>
            <a:off x="906463" y="2008188"/>
            <a:ext cx="70500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bg1"/>
                </a:solidFill>
                <a:latin typeface="Twinkl" pitchFamily="2" charset="0"/>
              </a:rPr>
              <a:t>What sound did you hear in each of those letters?</a:t>
            </a:r>
          </a:p>
        </p:txBody>
      </p:sp>
      <p:pic>
        <p:nvPicPr>
          <p:cNvPr id="51207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135" b="8733"/>
          <a:stretch>
            <a:fillRect/>
          </a:stretch>
        </p:blipFill>
        <p:spPr bwMode="auto">
          <a:xfrm>
            <a:off x="755650" y="2808288"/>
            <a:ext cx="2452688" cy="328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ey"/>
          <p:cNvGrpSpPr>
            <a:grpSpLocks/>
          </p:cNvGrpSpPr>
          <p:nvPr/>
        </p:nvGrpSpPr>
        <p:grpSpPr bwMode="auto">
          <a:xfrm>
            <a:off x="4579938" y="3297238"/>
            <a:ext cx="2862262" cy="2311400"/>
            <a:chOff x="4572000" y="3064933"/>
            <a:chExt cx="2861733" cy="2311400"/>
          </a:xfrm>
        </p:grpSpPr>
        <p:sp>
          <p:nvSpPr>
            <p:cNvPr id="11" name="Oval Callout 10"/>
            <p:cNvSpPr/>
            <p:nvPr/>
          </p:nvSpPr>
          <p:spPr>
            <a:xfrm>
              <a:off x="4572000" y="3064933"/>
              <a:ext cx="2861733" cy="2311400"/>
            </a:xfrm>
            <a:prstGeom prst="wedgeEllipseCallout">
              <a:avLst>
                <a:gd name="adj1" fmla="val -113141"/>
                <a:gd name="adj2" fmla="val -870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51214" name="TextBox 11"/>
            <p:cNvSpPr txBox="1">
              <a:spLocks noChangeArrowheads="1"/>
            </p:cNvSpPr>
            <p:nvPr/>
          </p:nvSpPr>
          <p:spPr bwMode="auto">
            <a:xfrm>
              <a:off x="5449623" y="3712801"/>
              <a:ext cx="110648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 b="1" dirty="0" err="1">
                  <a:solidFill>
                    <a:schemeClr val="tx1"/>
                  </a:solidFill>
                </a:rPr>
                <a:t>oo</a:t>
              </a:r>
              <a:endParaRPr lang="en-GB" altLang="en-US" sz="6000" b="1" dirty="0">
                <a:solidFill>
                  <a:schemeClr val="tx1"/>
                </a:solidFill>
              </a:endParaRPr>
            </a:p>
          </p:txBody>
        </p:sp>
      </p:grpSp>
      <p:pic>
        <p:nvPicPr>
          <p:cNvPr id="51209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10" name="TextBox 1"/>
          <p:cNvSpPr txBox="1">
            <a:spLocks noChangeArrowheads="1"/>
          </p:cNvSpPr>
          <p:nvPr/>
        </p:nvSpPr>
        <p:spPr bwMode="auto">
          <a:xfrm>
            <a:off x="3357563" y="631825"/>
            <a:ext cx="29829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</a:rPr>
              <a:t>OO Sound file missing</a:t>
            </a:r>
          </a:p>
        </p:txBody>
      </p:sp>
      <p:pic>
        <p:nvPicPr>
          <p:cNvPr id="3" name="u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6475" y="4351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513" y="5613400"/>
            <a:ext cx="388937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8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0888" y="2678113"/>
            <a:ext cx="7632700" cy="19907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2227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dirty="0"/>
              <a:t>Allons-y!</a:t>
            </a:r>
          </a:p>
        </p:txBody>
      </p:sp>
      <p:pic>
        <p:nvPicPr>
          <p:cNvPr id="52228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q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713" y="3163888"/>
            <a:ext cx="920750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u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170238"/>
            <a:ext cx="1068387" cy="95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q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3538" y="24717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u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3538" y="3462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1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82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0888" y="2678113"/>
            <a:ext cx="7632700" cy="19907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3251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dirty="0"/>
              <a:t>Allons-y!</a:t>
            </a:r>
          </a:p>
        </p:txBody>
      </p:sp>
      <p:pic>
        <p:nvPicPr>
          <p:cNvPr id="53252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q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713" y="3163888"/>
            <a:ext cx="920750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u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170238"/>
            <a:ext cx="1068387" cy="95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 flipV="1">
            <a:off x="755650" y="1924050"/>
            <a:ext cx="7648575" cy="63023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3256" name="TextBox 7"/>
          <p:cNvSpPr txBox="1">
            <a:spLocks noChangeArrowheads="1"/>
          </p:cNvSpPr>
          <p:nvPr/>
        </p:nvSpPr>
        <p:spPr bwMode="auto">
          <a:xfrm>
            <a:off x="906463" y="2054225"/>
            <a:ext cx="70500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Let’s practise </a:t>
            </a:r>
            <a:r>
              <a:rPr lang="en-GB" altLang="en-US" dirty="0" err="1">
                <a:solidFill>
                  <a:schemeClr val="bg1"/>
                </a:solidFill>
                <a:latin typeface="Twinkl" pitchFamily="2" charset="0"/>
              </a:rPr>
              <a:t>oo</a:t>
            </a: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letters: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63588" y="3900488"/>
            <a:ext cx="7632700" cy="219233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4275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dirty="0" err="1"/>
              <a:t>Qu’est-ce</a:t>
            </a:r>
            <a:r>
              <a:rPr lang="en-GB" altLang="en-US" dirty="0"/>
              <a:t> qui </a:t>
            </a:r>
            <a:r>
              <a:rPr lang="en-GB" altLang="en-US" dirty="0" err="1"/>
              <a:t>manque</a:t>
            </a:r>
            <a:r>
              <a:rPr lang="en-GB" altLang="en-US" dirty="0"/>
              <a:t> ?</a:t>
            </a:r>
            <a:br>
              <a:rPr lang="en-GB" altLang="en-US" dirty="0"/>
            </a:br>
            <a:r>
              <a:rPr lang="en-GB" altLang="en-US" sz="2600" dirty="0"/>
              <a:t>(What’s Missing?)</a:t>
            </a:r>
          </a:p>
        </p:txBody>
      </p:sp>
      <p:pic>
        <p:nvPicPr>
          <p:cNvPr id="54276" name="Talking Partner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 flipV="1">
            <a:off x="763588" y="2068513"/>
            <a:ext cx="7648575" cy="63023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4278" name="TextBox 9"/>
          <p:cNvSpPr txBox="1">
            <a:spLocks noChangeArrowheads="1"/>
          </p:cNvSpPr>
          <p:nvPr/>
        </p:nvSpPr>
        <p:spPr bwMode="auto">
          <a:xfrm>
            <a:off x="914400" y="2198688"/>
            <a:ext cx="70500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bg1"/>
                </a:solidFill>
                <a:latin typeface="Twinkl" pitchFamily="2" charset="0"/>
              </a:rPr>
              <a:t>Put the letters you have in order, saying their names in French.</a:t>
            </a:r>
          </a:p>
        </p:txBody>
      </p:sp>
      <p:pic>
        <p:nvPicPr>
          <p:cNvPr id="54279" name="Pictur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135" b="8733"/>
          <a:stretch>
            <a:fillRect/>
          </a:stretch>
        </p:blipFill>
        <p:spPr bwMode="auto">
          <a:xfrm>
            <a:off x="755650" y="3557588"/>
            <a:ext cx="1893888" cy="253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0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57" r="96" b="8733"/>
          <a:stretch>
            <a:fillRect/>
          </a:stretch>
        </p:blipFill>
        <p:spPr bwMode="auto">
          <a:xfrm>
            <a:off x="6357938" y="3554413"/>
            <a:ext cx="2046287" cy="253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" name="Group 25"/>
          <p:cNvGrpSpPr>
            <a:grpSpLocks/>
          </p:cNvGrpSpPr>
          <p:nvPr/>
        </p:nvGrpSpPr>
        <p:grpSpPr bwMode="auto">
          <a:xfrm>
            <a:off x="755650" y="2806700"/>
            <a:ext cx="7648575" cy="630238"/>
            <a:chOff x="755650" y="2806381"/>
            <a:chExt cx="7648575" cy="629866"/>
          </a:xfrm>
        </p:grpSpPr>
        <p:sp>
          <p:nvSpPr>
            <p:cNvPr id="15" name="Rectangle 14"/>
            <p:cNvSpPr/>
            <p:nvPr/>
          </p:nvSpPr>
          <p:spPr>
            <a:xfrm flipV="1">
              <a:off x="755650" y="2806381"/>
              <a:ext cx="7648575" cy="62986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54293" name="TextBox 16"/>
            <p:cNvSpPr txBox="1">
              <a:spLocks noChangeArrowheads="1"/>
            </p:cNvSpPr>
            <p:nvPr/>
          </p:nvSpPr>
          <p:spPr bwMode="auto">
            <a:xfrm>
              <a:off x="906463" y="2936479"/>
              <a:ext cx="7050087" cy="3696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9pPr>
            </a:lstStyle>
            <a:p>
              <a:pPr eaLnBrk="1" hangingPunct="1"/>
              <a:r>
                <a:rPr lang="en-GB" altLang="en-US">
                  <a:solidFill>
                    <a:schemeClr val="bg1"/>
                  </a:solidFill>
                  <a:latin typeface="Twinkl" pitchFamily="2" charset="0"/>
                </a:rPr>
                <a:t>Which letters of the alphabet are left?</a:t>
              </a:r>
            </a:p>
          </p:txBody>
        </p:sp>
      </p:grpSp>
      <p:grpSp>
        <p:nvGrpSpPr>
          <p:cNvPr id="7" name="group e"/>
          <p:cNvGrpSpPr>
            <a:grpSpLocks/>
          </p:cNvGrpSpPr>
          <p:nvPr/>
        </p:nvGrpSpPr>
        <p:grpSpPr bwMode="auto">
          <a:xfrm>
            <a:off x="2716213" y="4083050"/>
            <a:ext cx="1714500" cy="1479550"/>
            <a:chOff x="2721690" y="3896918"/>
            <a:chExt cx="1714843" cy="1479415"/>
          </a:xfrm>
        </p:grpSpPr>
        <p:sp>
          <p:nvSpPr>
            <p:cNvPr id="19" name="Oval Callout 18"/>
            <p:cNvSpPr/>
            <p:nvPr/>
          </p:nvSpPr>
          <p:spPr>
            <a:xfrm>
              <a:off x="2721690" y="3896918"/>
              <a:ext cx="1714843" cy="1479415"/>
            </a:xfrm>
            <a:prstGeom prst="wedgeEllipseCallout">
              <a:avLst>
                <a:gd name="adj1" fmla="val -86473"/>
                <a:gd name="adj2" fmla="val 5849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951923" y="4358839"/>
              <a:ext cx="755801" cy="55557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000" b="1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Twinkl" pitchFamily="2" charset="0"/>
                </a:rPr>
                <a:t>e</a:t>
              </a:r>
            </a:p>
          </p:txBody>
        </p:sp>
        <p:pic>
          <p:nvPicPr>
            <p:cNvPr id="54291" name="Play 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8954" y="4527862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group o"/>
          <p:cNvGrpSpPr>
            <a:grpSpLocks/>
          </p:cNvGrpSpPr>
          <p:nvPr/>
        </p:nvGrpSpPr>
        <p:grpSpPr bwMode="auto">
          <a:xfrm>
            <a:off x="4665663" y="4359275"/>
            <a:ext cx="1714500" cy="1479550"/>
            <a:chOff x="4665755" y="4516517"/>
            <a:chExt cx="1714843" cy="1479415"/>
          </a:xfrm>
        </p:grpSpPr>
        <p:sp>
          <p:nvSpPr>
            <p:cNvPr id="21" name="Oval Callout 20"/>
            <p:cNvSpPr/>
            <p:nvPr/>
          </p:nvSpPr>
          <p:spPr>
            <a:xfrm>
              <a:off x="4665755" y="4516517"/>
              <a:ext cx="1714843" cy="1479415"/>
            </a:xfrm>
            <a:prstGeom prst="wedgeEllipseCallout">
              <a:avLst>
                <a:gd name="adj1" fmla="val 79420"/>
                <a:gd name="adj2" fmla="val -15899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953149" y="4978438"/>
              <a:ext cx="755801" cy="55557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0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Twinkl" pitchFamily="2" charset="0"/>
                </a:rPr>
                <a:t>o</a:t>
              </a:r>
            </a:p>
          </p:txBody>
        </p:sp>
        <p:pic>
          <p:nvPicPr>
            <p:cNvPr id="54288" name="Play 2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25938" y="5147461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e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2850" y="1968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2850" y="28067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">
            <a:hlinkClick r:id="" action="ppaction://media"/>
            <a:extLst>
              <a:ext uri="{FF2B5EF4-FFF2-40B4-BE49-F238E27FC236}">
                <a16:creationId xmlns:a16="http://schemas.microsoft.com/office/drawing/2014/main" id="{04BA8598-4068-40BF-B232-B13C654B226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798050" y="-116522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91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 dirty="0"/>
              <a:t>Allons </a:t>
            </a:r>
            <a:r>
              <a:rPr lang="en-GB" altLang="en-US" dirty="0" err="1"/>
              <a:t>jouer</a:t>
            </a:r>
            <a:r>
              <a:rPr lang="en-GB" altLang="en-US" dirty="0"/>
              <a:t> !</a:t>
            </a:r>
            <a:br>
              <a:rPr lang="en-GB" altLang="en-US" dirty="0"/>
            </a:br>
            <a:r>
              <a:rPr lang="en-GB" altLang="en-US" sz="2600" dirty="0"/>
              <a:t>(Let’s Play a Game!)</a:t>
            </a:r>
          </a:p>
        </p:txBody>
      </p:sp>
      <p:sp>
        <p:nvSpPr>
          <p:cNvPr id="4" name="Rectangle 3"/>
          <p:cNvSpPr/>
          <p:nvPr/>
        </p:nvSpPr>
        <p:spPr>
          <a:xfrm>
            <a:off x="763588" y="1930400"/>
            <a:ext cx="7632700" cy="4162425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1325" y="2152650"/>
            <a:ext cx="2627313" cy="37179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1613" y="2152650"/>
            <a:ext cx="2627312" cy="37179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1900" y="2152650"/>
            <a:ext cx="2628900" cy="37179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2188" y="2152650"/>
            <a:ext cx="2628900" cy="37179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6324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</a:rPr>
              <a:t>Success Criteria</a:t>
            </a:r>
          </a:p>
        </p:txBody>
      </p:sp>
      <p:sp>
        <p:nvSpPr>
          <p:cNvPr id="56325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</a:rPr>
              <a:t>Aim</a:t>
            </a:r>
          </a:p>
        </p:txBody>
      </p:sp>
      <p:sp>
        <p:nvSpPr>
          <p:cNvPr id="5632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/>
              <a:t>To recognise and repeat sounds and words with increasing accuracy. </a:t>
            </a:r>
          </a:p>
          <a:p>
            <a:pPr eaLnBrk="1" hangingPunct="1"/>
            <a:r>
              <a:rPr lang="en-GB" altLang="en-US" dirty="0"/>
              <a:t>To use songs or rhymes to help me remember new language.</a:t>
            </a:r>
          </a:p>
        </p:txBody>
      </p:sp>
      <p:sp>
        <p:nvSpPr>
          <p:cNvPr id="56327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I can listen carefully to modelled pronunciation.</a:t>
            </a:r>
          </a:p>
          <a:p>
            <a:pPr eaLnBrk="1" hangingPunct="1"/>
            <a:r>
              <a:rPr lang="en-GB" altLang="en-US" dirty="0"/>
              <a:t>I can copy what I hear.</a:t>
            </a:r>
            <a:br>
              <a:rPr lang="en-GB" altLang="en-US" dirty="0"/>
            </a:br>
            <a:endParaRPr lang="en-GB" altLang="en-US" dirty="0"/>
          </a:p>
          <a:p>
            <a:pPr eaLnBrk="1" hangingPunct="1"/>
            <a:r>
              <a:rPr lang="en-GB" altLang="en-US" dirty="0"/>
              <a:t>I can use a familiar tune to recall new sounds.</a:t>
            </a:r>
          </a:p>
          <a:p>
            <a:pPr eaLnBrk="1" hangingPunct="1"/>
            <a:r>
              <a:rPr lang="en-GB" altLang="en-US" dirty="0"/>
              <a:t>I can join in with a song to practise new language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1544</TotalTime>
  <Words>340</Words>
  <Application>Microsoft Office PowerPoint</Application>
  <PresentationFormat>On-screen Show (4:3)</PresentationFormat>
  <Paragraphs>98</Paragraphs>
  <Slides>51</Slides>
  <Notes>0</Notes>
  <HiddenSlides>0</HiddenSlides>
  <MMClips>89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8" baseType="lpstr">
      <vt:lpstr>Twinkl</vt:lpstr>
      <vt:lpstr>Sassoon Infant Md</vt:lpstr>
      <vt:lpstr>Sassoon Infant Rg</vt:lpstr>
      <vt:lpstr>Arial</vt:lpstr>
      <vt:lpstr>Calibri</vt:lpstr>
      <vt:lpstr>Tuffy-TTF</vt:lpstr>
      <vt:lpstr>Office Theme</vt:lpstr>
      <vt:lpstr>French</vt:lpstr>
      <vt:lpstr>PowerPoint Presentation</vt:lpstr>
      <vt:lpstr>PowerPoint Presentation</vt:lpstr>
      <vt:lpstr>Je m’appelle…</vt:lpstr>
      <vt:lpstr>Our Names</vt:lpstr>
      <vt:lpstr>Je m’appelle…</vt:lpstr>
      <vt:lpstr>Les lettres</vt:lpstr>
      <vt:lpstr>Les lettres</vt:lpstr>
      <vt:lpstr>Set One</vt:lpstr>
      <vt:lpstr>Set One</vt:lpstr>
      <vt:lpstr>Set One</vt:lpstr>
      <vt:lpstr>Set One</vt:lpstr>
      <vt:lpstr>Set One</vt:lpstr>
      <vt:lpstr>Set One</vt:lpstr>
      <vt:lpstr>Set One</vt:lpstr>
      <vt:lpstr>Set One</vt:lpstr>
      <vt:lpstr>Set One</vt:lpstr>
      <vt:lpstr>Allons-y!</vt:lpstr>
      <vt:lpstr>Allons-y!</vt:lpstr>
      <vt:lpstr>Set Two</vt:lpstr>
      <vt:lpstr>Set Two</vt:lpstr>
      <vt:lpstr>Set Two</vt:lpstr>
      <vt:lpstr>Set Two</vt:lpstr>
      <vt:lpstr>Set Two</vt:lpstr>
      <vt:lpstr>Set Two</vt:lpstr>
      <vt:lpstr>Set Two</vt:lpstr>
      <vt:lpstr>Set One</vt:lpstr>
      <vt:lpstr>Allons-y!</vt:lpstr>
      <vt:lpstr>Allons-y!</vt:lpstr>
      <vt:lpstr>Set Three</vt:lpstr>
      <vt:lpstr>Set Three</vt:lpstr>
      <vt:lpstr>Set Three</vt:lpstr>
      <vt:lpstr>Set One</vt:lpstr>
      <vt:lpstr>Allons-y!</vt:lpstr>
      <vt:lpstr>Allons-y!</vt:lpstr>
      <vt:lpstr>Set Four</vt:lpstr>
      <vt:lpstr>Set Four</vt:lpstr>
      <vt:lpstr>Set Four</vt:lpstr>
      <vt:lpstr>Set Four</vt:lpstr>
      <vt:lpstr>Set One</vt:lpstr>
      <vt:lpstr>Allons-y!</vt:lpstr>
      <vt:lpstr>Allons-y!</vt:lpstr>
      <vt:lpstr>Set Five</vt:lpstr>
      <vt:lpstr>Set Five</vt:lpstr>
      <vt:lpstr>Set One</vt:lpstr>
      <vt:lpstr>Allons-y!</vt:lpstr>
      <vt:lpstr>Allons-y!</vt:lpstr>
      <vt:lpstr>Qu’est-ce qui manque ? (What’s Missing?)</vt:lpstr>
      <vt:lpstr>Allons jouer ! (Let’s Play a Game!)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Cris Lima</cp:lastModifiedBy>
  <cp:revision>125</cp:revision>
  <dcterms:created xsi:type="dcterms:W3CDTF">2014-10-01T16:09:27Z</dcterms:created>
  <dcterms:modified xsi:type="dcterms:W3CDTF">2019-10-02T13:53:48Z</dcterms:modified>
</cp:coreProperties>
</file>