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7" r:id="rId2"/>
  </p:sldMasterIdLst>
  <p:sldIdLst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6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2301" y="1122363"/>
            <a:ext cx="10934700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2301" y="3602038"/>
            <a:ext cx="10934700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110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485774"/>
            <a:ext cx="10960100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7" y="2153355"/>
            <a:ext cx="10960100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0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03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7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6" y="3199951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0723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9172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900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2301" y="1122363"/>
            <a:ext cx="10934700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2301" y="3602038"/>
            <a:ext cx="10934700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074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0" y="6700839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485774"/>
            <a:ext cx="10960100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7" y="2153355"/>
            <a:ext cx="10960100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954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728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7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6" y="3199951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1980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943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188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97946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6409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027239" y="649288"/>
            <a:ext cx="8220075" cy="86995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Roman Road Cross Section</a:t>
            </a:r>
            <a:endParaRPr lang="en-GB" sz="2400" b="0" dirty="0">
              <a:latin typeface="+mn-lt"/>
            </a:endParaRPr>
          </a:p>
        </p:txBody>
      </p:sp>
      <p:sp>
        <p:nvSpPr>
          <p:cNvPr id="19459" name="TextBox 11"/>
          <p:cNvSpPr txBox="1">
            <a:spLocks noChangeArrowheads="1"/>
          </p:cNvSpPr>
          <p:nvPr/>
        </p:nvSpPr>
        <p:spPr bwMode="auto">
          <a:xfrm>
            <a:off x="2306638" y="1398588"/>
            <a:ext cx="76057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>
                <a:solidFill>
                  <a:srgbClr val="000000"/>
                </a:solidFill>
              </a:rPr>
              <a:t>Can you name the parts of this Roman road?</a:t>
            </a:r>
            <a:endParaRPr lang="en-GB" altLang="en-US"/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>
              <a:solidFill>
                <a:srgbClr val="000000"/>
              </a:solidFill>
            </a:endParaRPr>
          </a:p>
        </p:txBody>
      </p:sp>
      <p:grpSp>
        <p:nvGrpSpPr>
          <p:cNvPr id="19460" name="Group 1"/>
          <p:cNvGrpSpPr>
            <a:grpSpLocks/>
          </p:cNvGrpSpPr>
          <p:nvPr/>
        </p:nvGrpSpPr>
        <p:grpSpPr bwMode="auto">
          <a:xfrm>
            <a:off x="3575051" y="2595563"/>
            <a:ext cx="4835525" cy="2235200"/>
            <a:chOff x="783069" y="3033497"/>
            <a:chExt cx="3708400" cy="1714500"/>
          </a:xfrm>
        </p:grpSpPr>
        <p:pic>
          <p:nvPicPr>
            <p:cNvPr id="19469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069" y="3093822"/>
              <a:ext cx="3708400" cy="1654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6456" y="3087472"/>
              <a:ext cx="2943225" cy="139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1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1519" y="3033497"/>
              <a:ext cx="3109912" cy="1395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2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3719" y="3060485"/>
              <a:ext cx="3359150" cy="1300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9" name="Straight Arrow Connector 18"/>
          <p:cNvCxnSpPr/>
          <p:nvPr/>
        </p:nvCxnSpPr>
        <p:spPr>
          <a:xfrm flipV="1">
            <a:off x="3143251" y="4175126"/>
            <a:ext cx="1330325" cy="8667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ontent Placeholder 6"/>
          <p:cNvSpPr txBox="1">
            <a:spLocks/>
          </p:cNvSpPr>
          <p:nvPr/>
        </p:nvSpPr>
        <p:spPr>
          <a:xfrm>
            <a:off x="2247900" y="4676775"/>
            <a:ext cx="2654300" cy="6540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dirty="0"/>
              <a:t>gravel</a:t>
            </a:r>
            <a:endParaRPr lang="en-GB" dirty="0">
              <a:latin typeface="Sassoon Infant Rg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6359525" y="4360863"/>
            <a:ext cx="831850" cy="12493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tent Placeholder 6"/>
          <p:cNvSpPr txBox="1">
            <a:spLocks/>
          </p:cNvSpPr>
          <p:nvPr/>
        </p:nvSpPr>
        <p:spPr>
          <a:xfrm>
            <a:off x="5419726" y="5438775"/>
            <a:ext cx="3827463" cy="6540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dirty="0"/>
              <a:t>broken stones/pebbles/sand/cement</a:t>
            </a:r>
            <a:endParaRPr lang="en-GB" dirty="0">
              <a:latin typeface="Sassoon Infant Rg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7486650" y="2320926"/>
            <a:ext cx="623888" cy="86836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Placeholder 6"/>
          <p:cNvSpPr txBox="1">
            <a:spLocks/>
          </p:cNvSpPr>
          <p:nvPr/>
        </p:nvSpPr>
        <p:spPr>
          <a:xfrm>
            <a:off x="7677150" y="1773238"/>
            <a:ext cx="2654300" cy="6540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dirty="0"/>
              <a:t>large stones</a:t>
            </a:r>
            <a:endParaRPr lang="en-GB" dirty="0">
              <a:latin typeface="Sassoon Infant Rg"/>
            </a:endParaRPr>
          </a:p>
        </p:txBody>
      </p:sp>
      <p:sp>
        <p:nvSpPr>
          <p:cNvPr id="36" name="Content Placeholder 6"/>
          <p:cNvSpPr>
            <a:spLocks noGrp="1"/>
          </p:cNvSpPr>
          <p:nvPr>
            <p:ph idx="1"/>
          </p:nvPr>
        </p:nvSpPr>
        <p:spPr>
          <a:xfrm>
            <a:off x="2359026" y="1957388"/>
            <a:ext cx="2633663" cy="658812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dirty="0" smtClean="0">
                <a:latin typeface="+mn-lt"/>
                <a:cs typeface="+mn-cs"/>
              </a:rPr>
              <a:t>Paving stones cut to fit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3871913" y="2482850"/>
            <a:ext cx="881062" cy="6111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475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27239" y="2208214"/>
            <a:ext cx="8137525" cy="3354387"/>
          </a:xfrm>
          <a:prstGeom prst="rect">
            <a:avLst/>
          </a:prstGeom>
          <a:solidFill>
            <a:srgbClr val="D4EF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027239" y="649288"/>
            <a:ext cx="8220075" cy="86995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How did they build the roads?</a:t>
            </a:r>
            <a:endParaRPr lang="en-GB" sz="2400" b="0" dirty="0">
              <a:latin typeface="+mn-lt"/>
            </a:endParaRPr>
          </a:p>
        </p:txBody>
      </p:sp>
      <p:sp>
        <p:nvSpPr>
          <p:cNvPr id="18436" name="TextBox 11"/>
          <p:cNvSpPr txBox="1">
            <a:spLocks noChangeArrowheads="1"/>
          </p:cNvSpPr>
          <p:nvPr/>
        </p:nvSpPr>
        <p:spPr bwMode="auto">
          <a:xfrm>
            <a:off x="2208214" y="1290639"/>
            <a:ext cx="77041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>
              <a:solidFill>
                <a:srgbClr val="000000"/>
              </a:solidFill>
            </a:endParaRPr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>
                <a:solidFill>
                  <a:srgbClr val="000000"/>
                </a:solidFill>
              </a:rPr>
              <a:t>To build a Roman road we would need to:</a:t>
            </a:r>
            <a:endParaRPr lang="en-GB" altLang="en-US"/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>
              <a:solidFill>
                <a:srgbClr val="00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94039"/>
            <a:ext cx="3708400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026" y="3087688"/>
            <a:ext cx="2943225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3033713"/>
            <a:ext cx="3109912" cy="1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288" y="3060701"/>
            <a:ext cx="335915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2362201"/>
            <a:ext cx="35798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63850"/>
            <a:ext cx="3951288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50" y="3905251"/>
            <a:ext cx="3835400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72013"/>
            <a:ext cx="42862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916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BPreplay</vt:lpstr>
      <vt:lpstr>Calibri</vt:lpstr>
      <vt:lpstr>Sassoon Infant Md</vt:lpstr>
      <vt:lpstr>Sassoon Infant Rg</vt:lpstr>
      <vt:lpstr>1_Office Theme</vt:lpstr>
      <vt:lpstr>Office Theme</vt:lpstr>
      <vt:lpstr>Roman Road Cross Section</vt:lpstr>
      <vt:lpstr>How did they build the roads?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 Road Cross Section</dc:title>
  <dc:creator>pstrover</dc:creator>
  <cp:lastModifiedBy>pstrover</cp:lastModifiedBy>
  <cp:revision>1</cp:revision>
  <dcterms:created xsi:type="dcterms:W3CDTF">2017-10-06T14:45:10Z</dcterms:created>
  <dcterms:modified xsi:type="dcterms:W3CDTF">2017-10-06T14:45:28Z</dcterms:modified>
</cp:coreProperties>
</file>