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300" r:id="rId4"/>
    <p:sldId id="29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503750"/>
              </p:ext>
            </p:extLst>
          </p:nvPr>
        </p:nvGraphicFramePr>
        <p:xfrm>
          <a:off x="900333" y="844061"/>
          <a:ext cx="10227212" cy="5608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608254">
                <a:tc>
                  <a:txBody>
                    <a:bodyPr/>
                    <a:lstStyle/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know be able to double a given number to 10</a:t>
                      </a:r>
                    </a:p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double numbers to 10</a:t>
                      </a:r>
                    </a:p>
                    <a:p>
                      <a:endParaRPr lang="en-GB" sz="4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f28ce15798bc1e2d1039921f950d1772.jpg (324×346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054" y="885288"/>
            <a:ext cx="5126314" cy="515825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val 6"/>
          <p:cNvSpPr/>
          <p:nvPr/>
        </p:nvSpPr>
        <p:spPr>
          <a:xfrm>
            <a:off x="5357983" y="2885728"/>
            <a:ext cx="452630" cy="50620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995133" y="3694037"/>
            <a:ext cx="452630" cy="50620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447763" y="4615690"/>
            <a:ext cx="452630" cy="50620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084" y="2805816"/>
            <a:ext cx="463336" cy="5182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472" y="3382295"/>
            <a:ext cx="463336" cy="5182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084" y="4394364"/>
            <a:ext cx="463336" cy="51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7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</TotalTime>
  <Words>22</Words>
  <Application>Microsoft Office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48</cp:revision>
  <dcterms:created xsi:type="dcterms:W3CDTF">2016-09-24T16:43:04Z</dcterms:created>
  <dcterms:modified xsi:type="dcterms:W3CDTF">2020-05-08T15:42:33Z</dcterms:modified>
</cp:coreProperties>
</file>